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8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3"/>
  </p:notesMasterIdLst>
  <p:handoutMasterIdLst>
    <p:handoutMasterId r:id="rId24"/>
  </p:handoutMasterIdLst>
  <p:sldIdLst>
    <p:sldId id="268" r:id="rId10"/>
    <p:sldId id="272" r:id="rId11"/>
    <p:sldId id="258" r:id="rId12"/>
    <p:sldId id="265" r:id="rId13"/>
    <p:sldId id="259" r:id="rId14"/>
    <p:sldId id="261" r:id="rId15"/>
    <p:sldId id="274" r:id="rId16"/>
    <p:sldId id="260" r:id="rId17"/>
    <p:sldId id="267" r:id="rId18"/>
    <p:sldId id="266" r:id="rId19"/>
    <p:sldId id="262" r:id="rId20"/>
    <p:sldId id="273" r:id="rId21"/>
    <p:sldId id="275" r:id="rId22"/>
  </p:sldIdLst>
  <p:sldSz cx="12187238" cy="6858000"/>
  <p:notesSz cx="6858000" cy="14001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pos="3838" userDrawn="1">
          <p15:clr>
            <a:srgbClr val="A4A3A4"/>
          </p15:clr>
        </p15:guide>
        <p15:guide id="15" orient="horz" pos="1207" userDrawn="1">
          <p15:clr>
            <a:srgbClr val="000000"/>
          </p15:clr>
        </p15:guide>
        <p15:guide id="16" pos="66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F23EA-2C61-0B4B-9BEA-1270F6B8158A}" v="278" dt="2018-12-18T11:09:57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8" autoAdjust="0"/>
    <p:restoredTop sz="74887"/>
  </p:normalViewPr>
  <p:slideViewPr>
    <p:cSldViewPr snapToObjects="1">
      <p:cViewPr>
        <p:scale>
          <a:sx n="182" d="100"/>
          <a:sy n="182" d="100"/>
        </p:scale>
        <p:origin x="-2632" y="144"/>
      </p:cViewPr>
      <p:guideLst>
        <p:guide orient="horz" pos="391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  <p:guide pos="3838"/>
        <p:guide orient="horz" pos="1207"/>
        <p:guide pos="66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02" d="100"/>
          <a:sy n="102" d="100"/>
        </p:scale>
        <p:origin x="445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 Fent" userId="f80d6c9e0663f714" providerId="LiveId" clId="{03DF23EA-2C61-0B4B-9BEA-1270F6B8158A}"/>
    <pc:docChg chg="undo redo custSel addSld delSld modSld sldOrd modMainMaster">
      <pc:chgData name="Leo Fent" userId="f80d6c9e0663f714" providerId="LiveId" clId="{03DF23EA-2C61-0B4B-9BEA-1270F6B8158A}" dt="2018-12-18T11:10:28.266" v="2356" actId="732"/>
      <pc:docMkLst>
        <pc:docMk/>
      </pc:docMkLst>
      <pc:sldChg chg="addSp delSp modSp modTransition modAnim modNotesTx">
        <pc:chgData name="Leo Fent" userId="f80d6c9e0663f714" providerId="LiveId" clId="{03DF23EA-2C61-0B4B-9BEA-1270F6B8158A}" dt="2018-12-18T10:43:29.277" v="2342"/>
        <pc:sldMkLst>
          <pc:docMk/>
          <pc:sldMk cId="1708546253" sldId="258"/>
        </pc:sldMkLst>
        <pc:spChg chg="add del mod">
          <ac:chgData name="Leo Fent" userId="f80d6c9e0663f714" providerId="LiveId" clId="{03DF23EA-2C61-0B4B-9BEA-1270F6B8158A}" dt="2018-12-17T10:32:55.430" v="199"/>
          <ac:spMkLst>
            <pc:docMk/>
            <pc:sldMk cId="1708546253" sldId="258"/>
            <ac:spMk id="8" creationId="{1285A441-7288-004D-AACA-E70FECAB515C}"/>
          </ac:spMkLst>
        </pc:spChg>
        <pc:spChg chg="add del mod">
          <ac:chgData name="Leo Fent" userId="f80d6c9e0663f714" providerId="LiveId" clId="{03DF23EA-2C61-0B4B-9BEA-1270F6B8158A}" dt="2018-12-17T10:33:04.324" v="203"/>
          <ac:spMkLst>
            <pc:docMk/>
            <pc:sldMk cId="1708546253" sldId="258"/>
            <ac:spMk id="12" creationId="{329A921E-297B-7142-80F6-A7974837C5DF}"/>
          </ac:spMkLst>
        </pc:spChg>
        <pc:spChg chg="add del mod">
          <ac:chgData name="Leo Fent" userId="f80d6c9e0663f714" providerId="LiveId" clId="{03DF23EA-2C61-0B4B-9BEA-1270F6B8158A}" dt="2018-12-17T10:33:19.419" v="205"/>
          <ac:spMkLst>
            <pc:docMk/>
            <pc:sldMk cId="1708546253" sldId="258"/>
            <ac:spMk id="15" creationId="{9C90F2E5-4EA5-F447-8BF5-8F8A2B085473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1708546253" sldId="258"/>
            <ac:spMk id="16" creationId="{6F53EECE-AFAE-354F-8F76-F0D11DD54250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1708546253" sldId="258"/>
            <ac:spMk id="17" creationId="{23BF8054-5C55-3544-9606-5DC460A147BD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1708546253" sldId="258"/>
            <ac:spMk id="18" creationId="{E878639C-A4C1-0349-A0EB-403DA2E5CDD4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1708546253" sldId="258"/>
            <ac:spMk id="19" creationId="{8B15A0E6-54CB-1D4D-A6A4-A4DEE4DE2384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1708546253" sldId="258"/>
            <ac:spMk id="20" creationId="{8E33ED6E-C8B0-5F44-8607-3516A1436A7D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1708546253" sldId="258"/>
            <ac:spMk id="21" creationId="{BB6CF514-2B7E-E64B-B39E-CA9A7B50471D}"/>
          </ac:spMkLst>
        </pc:spChg>
        <pc:spChg chg="add mod">
          <ac:chgData name="Leo Fent" userId="f80d6c9e0663f714" providerId="LiveId" clId="{03DF23EA-2C61-0B4B-9BEA-1270F6B8158A}" dt="2018-12-17T10:38:23.638" v="249"/>
          <ac:spMkLst>
            <pc:docMk/>
            <pc:sldMk cId="1708546253" sldId="258"/>
            <ac:spMk id="22" creationId="{14E3431A-09D0-434A-A808-57B8395D0464}"/>
          </ac:spMkLst>
        </pc:spChg>
        <pc:spChg chg="add mod">
          <ac:chgData name="Leo Fent" userId="f80d6c9e0663f714" providerId="LiveId" clId="{03DF23EA-2C61-0B4B-9BEA-1270F6B8158A}" dt="2018-12-17T10:36:54.238" v="222"/>
          <ac:spMkLst>
            <pc:docMk/>
            <pc:sldMk cId="1708546253" sldId="258"/>
            <ac:spMk id="23" creationId="{9CA618AE-7D2B-5047-8E25-DBAE5F3B97E2}"/>
          </ac:spMkLst>
        </pc:spChg>
        <pc:spChg chg="add mod">
          <ac:chgData name="Leo Fent" userId="f80d6c9e0663f714" providerId="LiveId" clId="{03DF23EA-2C61-0B4B-9BEA-1270F6B8158A}" dt="2018-12-17T10:36:54.238" v="222"/>
          <ac:spMkLst>
            <pc:docMk/>
            <pc:sldMk cId="1708546253" sldId="258"/>
            <ac:spMk id="24" creationId="{7897CE69-E26E-DC42-9E62-A31054DB5822}"/>
          </ac:spMkLst>
        </pc:spChg>
      </pc:sldChg>
      <pc:sldChg chg="addSp delSp modSp modTransition modNotesTx">
        <pc:chgData name="Leo Fent" userId="f80d6c9e0663f714" providerId="LiveId" clId="{03DF23EA-2C61-0B4B-9BEA-1270F6B8158A}" dt="2018-12-18T10:43:29.277" v="2342"/>
        <pc:sldMkLst>
          <pc:docMk/>
          <pc:sldMk cId="2806330133" sldId="259"/>
        </pc:sldMkLst>
        <pc:spChg chg="add del mod">
          <ac:chgData name="Leo Fent" userId="f80d6c9e0663f714" providerId="LiveId" clId="{03DF23EA-2C61-0B4B-9BEA-1270F6B8158A}" dt="2018-12-17T10:33:19.419" v="205"/>
          <ac:spMkLst>
            <pc:docMk/>
            <pc:sldMk cId="2806330133" sldId="259"/>
            <ac:spMk id="4" creationId="{BC8CCDE8-3971-264C-8EC5-2DD222E78A84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2806330133" sldId="259"/>
            <ac:spMk id="6" creationId="{8B0EB26D-C2AB-6A46-ABE3-D2AF4F027923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2806330133" sldId="259"/>
            <ac:spMk id="7" creationId="{F49ED8CE-63FA-2C45-801B-49A6B4C25288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2806330133" sldId="259"/>
            <ac:spMk id="8" creationId="{05BB46A0-EB22-FB4D-9B98-7DB137367E5C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2806330133" sldId="259"/>
            <ac:spMk id="10" creationId="{664D395C-B8B3-D344-AC9B-C64C7B3BDACC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2806330133" sldId="259"/>
            <ac:spMk id="11" creationId="{0215C26C-C6F9-184E-8BFB-103E2BAFA560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2806330133" sldId="259"/>
            <ac:spMk id="12" creationId="{11997066-BAD7-3B42-A676-5E67B5C4F13B}"/>
          </ac:spMkLst>
        </pc:spChg>
        <pc:spChg chg="add mod">
          <ac:chgData name="Leo Fent" userId="f80d6c9e0663f714" providerId="LiveId" clId="{03DF23EA-2C61-0B4B-9BEA-1270F6B8158A}" dt="2018-12-17T10:38:27.365" v="250"/>
          <ac:spMkLst>
            <pc:docMk/>
            <pc:sldMk cId="2806330133" sldId="259"/>
            <ac:spMk id="13" creationId="{1326A959-EDD4-1547-BC72-58663B24DAC7}"/>
          </ac:spMkLst>
        </pc:spChg>
        <pc:spChg chg="add mod">
          <ac:chgData name="Leo Fent" userId="f80d6c9e0663f714" providerId="LiveId" clId="{03DF23EA-2C61-0B4B-9BEA-1270F6B8158A}" dt="2018-12-17T10:36:54.238" v="222"/>
          <ac:spMkLst>
            <pc:docMk/>
            <pc:sldMk cId="2806330133" sldId="259"/>
            <ac:spMk id="14" creationId="{F0DCBCB3-ED96-7E49-8346-49B8BC02216C}"/>
          </ac:spMkLst>
        </pc:spChg>
        <pc:spChg chg="add mod">
          <ac:chgData name="Leo Fent" userId="f80d6c9e0663f714" providerId="LiveId" clId="{03DF23EA-2C61-0B4B-9BEA-1270F6B8158A}" dt="2018-12-17T10:36:54.238" v="222"/>
          <ac:spMkLst>
            <pc:docMk/>
            <pc:sldMk cId="2806330133" sldId="259"/>
            <ac:spMk id="15" creationId="{C0E5FD62-CE2A-794B-873B-B3A8D1D74584}"/>
          </ac:spMkLst>
        </pc:spChg>
        <pc:picChg chg="mod">
          <ac:chgData name="Leo Fent" userId="f80d6c9e0663f714" providerId="LiveId" clId="{03DF23EA-2C61-0B4B-9BEA-1270F6B8158A}" dt="2018-12-17T12:18:08.016" v="1280" actId="1076"/>
          <ac:picMkLst>
            <pc:docMk/>
            <pc:sldMk cId="2806330133" sldId="259"/>
            <ac:picMk id="44" creationId="{1C1D304D-B5BD-4876-AD2C-3C33E09E368C}"/>
          </ac:picMkLst>
        </pc:picChg>
      </pc:sldChg>
      <pc:sldChg chg="addSp delSp modSp modTransition delAnim modAnim modNotesTx">
        <pc:chgData name="Leo Fent" userId="f80d6c9e0663f714" providerId="LiveId" clId="{03DF23EA-2C61-0B4B-9BEA-1270F6B8158A}" dt="2018-12-18T10:43:29.277" v="2342"/>
        <pc:sldMkLst>
          <pc:docMk/>
          <pc:sldMk cId="2217474485" sldId="260"/>
        </pc:sldMkLst>
        <pc:spChg chg="add del mod">
          <ac:chgData name="Leo Fent" userId="f80d6c9e0663f714" providerId="LiveId" clId="{03DF23EA-2C61-0B4B-9BEA-1270F6B8158A}" dt="2018-12-17T10:33:19.419" v="205"/>
          <ac:spMkLst>
            <pc:docMk/>
            <pc:sldMk cId="2217474485" sldId="260"/>
            <ac:spMk id="3" creationId="{499BBD68-42EC-E247-9D90-95EB52F3EB4C}"/>
          </ac:spMkLst>
        </pc:spChg>
        <pc:spChg chg="del">
          <ac:chgData name="Leo Fent" userId="f80d6c9e0663f714" providerId="LiveId" clId="{03DF23EA-2C61-0B4B-9BEA-1270F6B8158A}" dt="2018-12-17T10:14:17.959" v="1" actId="478"/>
          <ac:spMkLst>
            <pc:docMk/>
            <pc:sldMk cId="2217474485" sldId="260"/>
            <ac:spMk id="6" creationId="{566C6D93-487D-3B44-AD61-DC3C4CD4097B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2217474485" sldId="260"/>
            <ac:spMk id="6" creationId="{84CD6309-1353-B74A-A0D4-3E5CC650E16E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2217474485" sldId="260"/>
            <ac:spMk id="7" creationId="{3FEE1A8C-56E2-FC4D-BBD3-26F8C62CDAF0}"/>
          </ac:spMkLst>
        </pc:spChg>
        <pc:spChg chg="add del mod">
          <ac:chgData name="Leo Fent" userId="f80d6c9e0663f714" providerId="LiveId" clId="{03DF23EA-2C61-0B4B-9BEA-1270F6B8158A}" dt="2018-12-17T17:49:04.522" v="1878" actId="767"/>
          <ac:spMkLst>
            <pc:docMk/>
            <pc:sldMk cId="2217474485" sldId="260"/>
            <ac:spMk id="7" creationId="{46621A95-B8CE-2D46-8070-F17DF326633B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2217474485" sldId="260"/>
            <ac:spMk id="8" creationId="{96D35DFA-DFA1-874A-B923-A776BE1A5954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2217474485" sldId="260"/>
            <ac:spMk id="9" creationId="{4CB4283E-63BA-074B-A686-D754FFD03B33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2217474485" sldId="260"/>
            <ac:spMk id="10" creationId="{1C7019D1-213B-C142-9D4E-32D6EF9153E0}"/>
          </ac:spMkLst>
        </pc:spChg>
        <pc:spChg chg="add del mod">
          <ac:chgData name="Leo Fent" userId="f80d6c9e0663f714" providerId="LiveId" clId="{03DF23EA-2C61-0B4B-9BEA-1270F6B8158A}" dt="2018-12-17T17:52:27.326" v="1900"/>
          <ac:spMkLst>
            <pc:docMk/>
            <pc:sldMk cId="2217474485" sldId="260"/>
            <ac:spMk id="10" creationId="{ABCAC4D9-8145-3944-8EA6-3CA76558BA34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2217474485" sldId="260"/>
            <ac:spMk id="11" creationId="{82915982-7F85-FC4C-863B-1A23B922D8D7}"/>
          </ac:spMkLst>
        </pc:spChg>
        <pc:spChg chg="add mod">
          <ac:chgData name="Leo Fent" userId="f80d6c9e0663f714" providerId="LiveId" clId="{03DF23EA-2C61-0B4B-9BEA-1270F6B8158A}" dt="2018-12-17T10:38:41.090" v="254" actId="20577"/>
          <ac:spMkLst>
            <pc:docMk/>
            <pc:sldMk cId="2217474485" sldId="260"/>
            <ac:spMk id="12" creationId="{B35641E0-66E6-7448-B473-D635E4B90D7F}"/>
          </ac:spMkLst>
        </pc:spChg>
        <pc:spChg chg="add mod">
          <ac:chgData name="Leo Fent" userId="f80d6c9e0663f714" providerId="LiveId" clId="{03DF23EA-2C61-0B4B-9BEA-1270F6B8158A}" dt="2018-12-17T10:36:54.238" v="222"/>
          <ac:spMkLst>
            <pc:docMk/>
            <pc:sldMk cId="2217474485" sldId="260"/>
            <ac:spMk id="13" creationId="{16025CF3-ECEC-204C-9C8D-4C6FFD064980}"/>
          </ac:spMkLst>
        </pc:spChg>
        <pc:spChg chg="add mod">
          <ac:chgData name="Leo Fent" userId="f80d6c9e0663f714" providerId="LiveId" clId="{03DF23EA-2C61-0B4B-9BEA-1270F6B8158A}" dt="2018-12-17T10:36:54.238" v="222"/>
          <ac:spMkLst>
            <pc:docMk/>
            <pc:sldMk cId="2217474485" sldId="260"/>
            <ac:spMk id="14" creationId="{BBB41F04-B332-1240-889A-1E7A7618FA55}"/>
          </ac:spMkLst>
        </pc:spChg>
        <pc:graphicFrameChg chg="add del mod">
          <ac:chgData name="Leo Fent" userId="f80d6c9e0663f714" providerId="LiveId" clId="{03DF23EA-2C61-0B4B-9BEA-1270F6B8158A}" dt="2018-12-17T17:37:02.278" v="1722" actId="478"/>
          <ac:graphicFrameMkLst>
            <pc:docMk/>
            <pc:sldMk cId="2217474485" sldId="260"/>
            <ac:graphicFrameMk id="8" creationId="{510D3D75-2339-404D-9BC0-5083F8477946}"/>
          </ac:graphicFrameMkLst>
        </pc:graphicFrameChg>
        <pc:graphicFrameChg chg="add del mod modGraphic">
          <ac:chgData name="Leo Fent" userId="f80d6c9e0663f714" providerId="LiveId" clId="{03DF23EA-2C61-0B4B-9BEA-1270F6B8158A}" dt="2018-12-18T10:30:26.465" v="2293" actId="478"/>
          <ac:graphicFrameMkLst>
            <pc:docMk/>
            <pc:sldMk cId="2217474485" sldId="260"/>
            <ac:graphicFrameMk id="9" creationId="{26C23A83-47D8-ED4E-AEC5-69587D5B2D68}"/>
          </ac:graphicFrameMkLst>
        </pc:graphicFrameChg>
        <pc:graphicFrameChg chg="add mod modGraphic">
          <ac:chgData name="Leo Fent" userId="f80d6c9e0663f714" providerId="LiveId" clId="{03DF23EA-2C61-0B4B-9BEA-1270F6B8158A}" dt="2018-12-18T10:31:39.833" v="2308" actId="1076"/>
          <ac:graphicFrameMkLst>
            <pc:docMk/>
            <pc:sldMk cId="2217474485" sldId="260"/>
            <ac:graphicFrameMk id="11" creationId="{21B57EE8-F344-5142-B047-F7C2595B5CE8}"/>
          </ac:graphicFrameMkLst>
        </pc:graphicFrameChg>
        <pc:graphicFrameChg chg="add del mod">
          <ac:chgData name="Leo Fent" userId="f80d6c9e0663f714" providerId="LiveId" clId="{03DF23EA-2C61-0B4B-9BEA-1270F6B8158A}" dt="2018-12-17T17:46:08" v="1859" actId="478"/>
          <ac:graphicFrameMkLst>
            <pc:docMk/>
            <pc:sldMk cId="2217474485" sldId="260"/>
            <ac:graphicFrameMk id="15" creationId="{1DEDD1E1-D701-864F-84A7-1AC4C9DF7FAB}"/>
          </ac:graphicFrameMkLst>
        </pc:graphicFrameChg>
        <pc:graphicFrameChg chg="add mod modGraphic">
          <ac:chgData name="Leo Fent" userId="f80d6c9e0663f714" providerId="LiveId" clId="{03DF23EA-2C61-0B4B-9BEA-1270F6B8158A}" dt="2018-12-18T10:31:33.424" v="2307" actId="1076"/>
          <ac:graphicFrameMkLst>
            <pc:docMk/>
            <pc:sldMk cId="2217474485" sldId="260"/>
            <ac:graphicFrameMk id="15" creationId="{352C66F5-85BE-9643-8235-8D3476565B2E}"/>
          </ac:graphicFrameMkLst>
        </pc:graphicFrameChg>
        <pc:graphicFrameChg chg="add del mod">
          <ac:chgData name="Leo Fent" userId="f80d6c9e0663f714" providerId="LiveId" clId="{03DF23EA-2C61-0B4B-9BEA-1270F6B8158A}" dt="2018-12-18T10:30:46.032" v="2299" actId="478"/>
          <ac:graphicFrameMkLst>
            <pc:docMk/>
            <pc:sldMk cId="2217474485" sldId="260"/>
            <ac:graphicFrameMk id="16" creationId="{09589127-8500-784A-84A4-9B4FE6D22518}"/>
          </ac:graphicFrameMkLst>
        </pc:graphicFrameChg>
        <pc:picChg chg="mod">
          <ac:chgData name="Leo Fent" userId="f80d6c9e0663f714" providerId="LiveId" clId="{03DF23EA-2C61-0B4B-9BEA-1270F6B8158A}" dt="2018-12-17T17:40:41.295" v="1756" actId="1076"/>
          <ac:picMkLst>
            <pc:docMk/>
            <pc:sldMk cId="2217474485" sldId="260"/>
            <ac:picMk id="4" creationId="{9630947E-42E2-4D9F-8499-D06F0435FD51}"/>
          </ac:picMkLst>
        </pc:picChg>
        <pc:picChg chg="mod">
          <ac:chgData name="Leo Fent" userId="f80d6c9e0663f714" providerId="LiveId" clId="{03DF23EA-2C61-0B4B-9BEA-1270F6B8158A}" dt="2018-12-17T17:40:45.462" v="1758" actId="1076"/>
          <ac:picMkLst>
            <pc:docMk/>
            <pc:sldMk cId="2217474485" sldId="260"/>
            <ac:picMk id="5" creationId="{620CBBB7-DE2C-4068-A5F7-0789735E990D}"/>
          </ac:picMkLst>
        </pc:picChg>
        <pc:picChg chg="add mod">
          <ac:chgData name="Leo Fent" userId="f80d6c9e0663f714" providerId="LiveId" clId="{03DF23EA-2C61-0B4B-9BEA-1270F6B8158A}" dt="2018-12-17T17:40:35.949" v="1755" actId="1076"/>
          <ac:picMkLst>
            <pc:docMk/>
            <pc:sldMk cId="2217474485" sldId="260"/>
            <ac:picMk id="6" creationId="{B9756950-F604-CB40-874B-CA6AA33174FC}"/>
          </ac:picMkLst>
        </pc:picChg>
        <pc:picChg chg="del">
          <ac:chgData name="Leo Fent" userId="f80d6c9e0663f714" providerId="LiveId" clId="{03DF23EA-2C61-0B4B-9BEA-1270F6B8158A}" dt="2018-12-17T10:14:19.445" v="2" actId="478"/>
          <ac:picMkLst>
            <pc:docMk/>
            <pc:sldMk cId="2217474485" sldId="260"/>
            <ac:picMk id="7" creationId="{94D5F54F-557F-8E49-BF46-E65A63106184}"/>
          </ac:picMkLst>
        </pc:picChg>
        <pc:picChg chg="add del mod">
          <ac:chgData name="Leo Fent" userId="f80d6c9e0663f714" providerId="LiveId" clId="{03DF23EA-2C61-0B4B-9BEA-1270F6B8158A}" dt="2018-12-17T17:52:46.436" v="1901"/>
          <ac:picMkLst>
            <pc:docMk/>
            <pc:sldMk cId="2217474485" sldId="260"/>
            <ac:picMk id="17" creationId="{F75877CF-7A45-564C-9DA7-07BD473F4B72}"/>
          </ac:picMkLst>
        </pc:picChg>
      </pc:sldChg>
      <pc:sldChg chg="addSp delSp modSp modTransition modNotesTx">
        <pc:chgData name="Leo Fent" userId="f80d6c9e0663f714" providerId="LiveId" clId="{03DF23EA-2C61-0B4B-9BEA-1270F6B8158A}" dt="2018-12-18T10:43:29.277" v="2342"/>
        <pc:sldMkLst>
          <pc:docMk/>
          <pc:sldMk cId="568465341" sldId="261"/>
        </pc:sldMkLst>
        <pc:spChg chg="mod">
          <ac:chgData name="Leo Fent" userId="f80d6c9e0663f714" providerId="LiveId" clId="{03DF23EA-2C61-0B4B-9BEA-1270F6B8158A}" dt="2018-12-18T10:11:33.204" v="2144" actId="1036"/>
          <ac:spMkLst>
            <pc:docMk/>
            <pc:sldMk cId="568465341" sldId="261"/>
            <ac:spMk id="3" creationId="{39AFB9DB-BFA3-4F43-BFC3-0BA1E4584E83}"/>
          </ac:spMkLst>
        </pc:spChg>
        <pc:spChg chg="add del mod">
          <ac:chgData name="Leo Fent" userId="f80d6c9e0663f714" providerId="LiveId" clId="{03DF23EA-2C61-0B4B-9BEA-1270F6B8158A}" dt="2018-12-17T10:33:19.419" v="205"/>
          <ac:spMkLst>
            <pc:docMk/>
            <pc:sldMk cId="568465341" sldId="261"/>
            <ac:spMk id="4" creationId="{460A7FB3-31C7-694E-A174-25F645E6DA7F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568465341" sldId="261"/>
            <ac:spMk id="5" creationId="{B1378864-2D75-1742-A87A-2EBC4798A5A1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568465341" sldId="261"/>
            <ac:spMk id="6" creationId="{16C1C57C-F97E-2644-9BAF-CE2F42E8415B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568465341" sldId="261"/>
            <ac:spMk id="7" creationId="{93A03624-DFF7-DB40-B993-641A777C9F58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568465341" sldId="261"/>
            <ac:spMk id="8" creationId="{CA6A9242-9813-2E48-92F7-AF6957D29801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568465341" sldId="261"/>
            <ac:spMk id="9" creationId="{5D179399-C701-124C-BBFC-9BAA4B6AFAC3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568465341" sldId="261"/>
            <ac:spMk id="10" creationId="{C2E2A2FC-5A3F-F148-B58D-4853FD37B83E}"/>
          </ac:spMkLst>
        </pc:spChg>
        <pc:spChg chg="add mod">
          <ac:chgData name="Leo Fent" userId="f80d6c9e0663f714" providerId="LiveId" clId="{03DF23EA-2C61-0B4B-9BEA-1270F6B8158A}" dt="2018-12-17T10:38:35.200" v="252"/>
          <ac:spMkLst>
            <pc:docMk/>
            <pc:sldMk cId="568465341" sldId="261"/>
            <ac:spMk id="11" creationId="{7F71BBD7-12F2-2E47-8DA4-6CAFAE787BD6}"/>
          </ac:spMkLst>
        </pc:spChg>
        <pc:spChg chg="add mod">
          <ac:chgData name="Leo Fent" userId="f80d6c9e0663f714" providerId="LiveId" clId="{03DF23EA-2C61-0B4B-9BEA-1270F6B8158A}" dt="2018-12-17T10:36:54.238" v="222"/>
          <ac:spMkLst>
            <pc:docMk/>
            <pc:sldMk cId="568465341" sldId="261"/>
            <ac:spMk id="12" creationId="{65681C43-2084-AE44-86D4-F268B7E8F9F0}"/>
          </ac:spMkLst>
        </pc:spChg>
        <pc:spChg chg="add mod">
          <ac:chgData name="Leo Fent" userId="f80d6c9e0663f714" providerId="LiveId" clId="{03DF23EA-2C61-0B4B-9BEA-1270F6B8158A}" dt="2018-12-17T10:36:54.238" v="222"/>
          <ac:spMkLst>
            <pc:docMk/>
            <pc:sldMk cId="568465341" sldId="261"/>
            <ac:spMk id="13" creationId="{666853FC-D5B7-8C45-94C3-E85AE32A298D}"/>
          </ac:spMkLst>
        </pc:spChg>
        <pc:spChg chg="add del mod">
          <ac:chgData name="Leo Fent" userId="f80d6c9e0663f714" providerId="LiveId" clId="{03DF23EA-2C61-0B4B-9BEA-1270F6B8158A}" dt="2018-12-18T09:41:59.331" v="1999" actId="478"/>
          <ac:spMkLst>
            <pc:docMk/>
            <pc:sldMk cId="568465341" sldId="261"/>
            <ac:spMk id="14" creationId="{F0C0B62A-A574-F248-955E-DED0E9629EEF}"/>
          </ac:spMkLst>
        </pc:spChg>
        <pc:picChg chg="add mod">
          <ac:chgData name="Leo Fent" userId="f80d6c9e0663f714" providerId="LiveId" clId="{03DF23EA-2C61-0B4B-9BEA-1270F6B8158A}" dt="2018-12-18T09:42:32.939" v="2005" actId="1076"/>
          <ac:picMkLst>
            <pc:docMk/>
            <pc:sldMk cId="568465341" sldId="261"/>
            <ac:picMk id="5" creationId="{F33D8618-F6C1-0B4A-91A8-846B215E0473}"/>
          </ac:picMkLst>
        </pc:picChg>
      </pc:sldChg>
      <pc:sldChg chg="addSp delSp modSp modTransition modNotesTx">
        <pc:chgData name="Leo Fent" userId="f80d6c9e0663f714" providerId="LiveId" clId="{03DF23EA-2C61-0B4B-9BEA-1270F6B8158A}" dt="2018-12-18T10:43:29.277" v="2342"/>
        <pc:sldMkLst>
          <pc:docMk/>
          <pc:sldMk cId="1129075630" sldId="262"/>
        </pc:sldMkLst>
        <pc:spChg chg="mod">
          <ac:chgData name="Leo Fent" userId="f80d6c9e0663f714" providerId="LiveId" clId="{03DF23EA-2C61-0B4B-9BEA-1270F6B8158A}" dt="2018-12-17T10:19:36.982" v="147" actId="14"/>
          <ac:spMkLst>
            <pc:docMk/>
            <pc:sldMk cId="1129075630" sldId="262"/>
            <ac:spMk id="3" creationId="{4D902EE4-D398-4684-8732-CB828BA30D52}"/>
          </ac:spMkLst>
        </pc:spChg>
        <pc:spChg chg="add del mod">
          <ac:chgData name="Leo Fent" userId="f80d6c9e0663f714" providerId="LiveId" clId="{03DF23EA-2C61-0B4B-9BEA-1270F6B8158A}" dt="2018-12-17T10:33:19.419" v="205"/>
          <ac:spMkLst>
            <pc:docMk/>
            <pc:sldMk cId="1129075630" sldId="262"/>
            <ac:spMk id="4" creationId="{A2B9897F-7C41-4142-86EB-907A090443E7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1129075630" sldId="262"/>
            <ac:spMk id="5" creationId="{65BBD890-CCC0-A546-BFB7-DD17A60806BB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1129075630" sldId="262"/>
            <ac:spMk id="6" creationId="{0D8039BF-B55E-C14C-BED4-195ED4314153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1129075630" sldId="262"/>
            <ac:spMk id="7" creationId="{0B4E7B73-BA3E-BE48-8993-12FCBF8D8576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1129075630" sldId="262"/>
            <ac:spMk id="8" creationId="{EA0FAB3C-0E71-C94E-9438-0C30B938D533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1129075630" sldId="262"/>
            <ac:spMk id="9" creationId="{DDAD4DD5-AD2F-0243-85C8-501E1A220706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1129075630" sldId="262"/>
            <ac:spMk id="10" creationId="{AAE6A8FE-4D23-2241-88D9-66F755068C3D}"/>
          </ac:spMkLst>
        </pc:spChg>
        <pc:spChg chg="add mod">
          <ac:chgData name="Leo Fent" userId="f80d6c9e0663f714" providerId="LiveId" clId="{03DF23EA-2C61-0B4B-9BEA-1270F6B8158A}" dt="2018-12-17T10:38:55.155" v="257"/>
          <ac:spMkLst>
            <pc:docMk/>
            <pc:sldMk cId="1129075630" sldId="262"/>
            <ac:spMk id="11" creationId="{29E02776-3892-D646-8F9D-D19FA4D02A58}"/>
          </ac:spMkLst>
        </pc:spChg>
        <pc:spChg chg="add mod">
          <ac:chgData name="Leo Fent" userId="f80d6c9e0663f714" providerId="LiveId" clId="{03DF23EA-2C61-0B4B-9BEA-1270F6B8158A}" dt="2018-12-17T10:36:54.238" v="222"/>
          <ac:spMkLst>
            <pc:docMk/>
            <pc:sldMk cId="1129075630" sldId="262"/>
            <ac:spMk id="12" creationId="{AA4A9BD9-E629-B84A-B48A-8A2FA84ABDBC}"/>
          </ac:spMkLst>
        </pc:spChg>
        <pc:spChg chg="add mod">
          <ac:chgData name="Leo Fent" userId="f80d6c9e0663f714" providerId="LiveId" clId="{03DF23EA-2C61-0B4B-9BEA-1270F6B8158A}" dt="2018-12-17T10:36:54.238" v="222"/>
          <ac:spMkLst>
            <pc:docMk/>
            <pc:sldMk cId="1129075630" sldId="262"/>
            <ac:spMk id="13" creationId="{13D0C401-7D29-B34C-A842-1D977964A0C7}"/>
          </ac:spMkLst>
        </pc:spChg>
      </pc:sldChg>
      <pc:sldChg chg="addSp delSp modSp ord modTransition modNotesTx">
        <pc:chgData name="Leo Fent" userId="f80d6c9e0663f714" providerId="LiveId" clId="{03DF23EA-2C61-0B4B-9BEA-1270F6B8158A}" dt="2018-12-18T10:43:29.277" v="2342"/>
        <pc:sldMkLst>
          <pc:docMk/>
          <pc:sldMk cId="2671744770" sldId="265"/>
        </pc:sldMkLst>
        <pc:spChg chg="add del mod">
          <ac:chgData name="Leo Fent" userId="f80d6c9e0663f714" providerId="LiveId" clId="{03DF23EA-2C61-0B4B-9BEA-1270F6B8158A}" dt="2018-12-17T10:33:19.419" v="205"/>
          <ac:spMkLst>
            <pc:docMk/>
            <pc:sldMk cId="2671744770" sldId="265"/>
            <ac:spMk id="5" creationId="{3CB05F61-8E5E-ED41-B0C0-21C0ADA81800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2671744770" sldId="265"/>
            <ac:spMk id="6" creationId="{323C2EF6-00CC-724C-BFBA-1C4556231867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2671744770" sldId="265"/>
            <ac:spMk id="7" creationId="{6050FEAD-C91D-2541-9978-90CC7C12040E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2671744770" sldId="265"/>
            <ac:spMk id="8" creationId="{449230E7-21D6-414B-9817-EEDC08F27858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2671744770" sldId="265"/>
            <ac:spMk id="9" creationId="{A37E63BA-493D-B54D-A081-6D488D6899D9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2671744770" sldId="265"/>
            <ac:spMk id="10" creationId="{2C9D9068-3F9B-0A44-A373-1E9551C62313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2671744770" sldId="265"/>
            <ac:spMk id="11" creationId="{AD942381-55C7-4E4A-9619-79E83747E13C}"/>
          </ac:spMkLst>
        </pc:spChg>
        <pc:spChg chg="add mod">
          <ac:chgData name="Leo Fent" userId="f80d6c9e0663f714" providerId="LiveId" clId="{03DF23EA-2C61-0B4B-9BEA-1270F6B8158A}" dt="2018-12-17T10:38:31.225" v="251"/>
          <ac:spMkLst>
            <pc:docMk/>
            <pc:sldMk cId="2671744770" sldId="265"/>
            <ac:spMk id="12" creationId="{809398E5-6B13-7C4F-A15E-A5AA724EAEE1}"/>
          </ac:spMkLst>
        </pc:spChg>
        <pc:spChg chg="add mod">
          <ac:chgData name="Leo Fent" userId="f80d6c9e0663f714" providerId="LiveId" clId="{03DF23EA-2C61-0B4B-9BEA-1270F6B8158A}" dt="2018-12-17T10:36:54.238" v="222"/>
          <ac:spMkLst>
            <pc:docMk/>
            <pc:sldMk cId="2671744770" sldId="265"/>
            <ac:spMk id="13" creationId="{96633BEE-13BF-AC46-96F8-BD1225CE261D}"/>
          </ac:spMkLst>
        </pc:spChg>
        <pc:spChg chg="add mod">
          <ac:chgData name="Leo Fent" userId="f80d6c9e0663f714" providerId="LiveId" clId="{03DF23EA-2C61-0B4B-9BEA-1270F6B8158A}" dt="2018-12-17T10:36:54.238" v="222"/>
          <ac:spMkLst>
            <pc:docMk/>
            <pc:sldMk cId="2671744770" sldId="265"/>
            <ac:spMk id="14" creationId="{D4437995-B252-7C4B-941C-2BE1755E038A}"/>
          </ac:spMkLst>
        </pc:spChg>
      </pc:sldChg>
      <pc:sldChg chg="addSp delSp modSp modTransition modNotesTx">
        <pc:chgData name="Leo Fent" userId="f80d6c9e0663f714" providerId="LiveId" clId="{03DF23EA-2C61-0B4B-9BEA-1270F6B8158A}" dt="2018-12-18T10:43:29.277" v="2342"/>
        <pc:sldMkLst>
          <pc:docMk/>
          <pc:sldMk cId="1884145956" sldId="266"/>
        </pc:sldMkLst>
        <pc:spChg chg="add del mod">
          <ac:chgData name="Leo Fent" userId="f80d6c9e0663f714" providerId="LiveId" clId="{03DF23EA-2C61-0B4B-9BEA-1270F6B8158A}" dt="2018-12-17T10:33:19.419" v="205"/>
          <ac:spMkLst>
            <pc:docMk/>
            <pc:sldMk cId="1884145956" sldId="266"/>
            <ac:spMk id="3" creationId="{023B6E86-5292-2B4C-B144-7642AD10BCD9}"/>
          </ac:spMkLst>
        </pc:spChg>
        <pc:spChg chg="add del mod">
          <ac:chgData name="Leo Fent" userId="f80d6c9e0663f714" providerId="LiveId" clId="{03DF23EA-2C61-0B4B-9BEA-1270F6B8158A}" dt="2018-12-17T17:56:40.977" v="1937"/>
          <ac:spMkLst>
            <pc:docMk/>
            <pc:sldMk cId="1884145956" sldId="266"/>
            <ac:spMk id="3" creationId="{9D9E58E3-55C6-0249-B732-698BF5D3F5AE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1884145956" sldId="266"/>
            <ac:spMk id="4" creationId="{3B0C6D7D-79B0-B644-967D-B160100C5EC8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1884145956" sldId="266"/>
            <ac:spMk id="5" creationId="{67B07190-567A-524F-A9B1-80837094E508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1884145956" sldId="266"/>
            <ac:spMk id="6" creationId="{C7BF968D-9DBE-F249-BDFD-14E29E763BE2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1884145956" sldId="266"/>
            <ac:spMk id="7" creationId="{19F55533-06FF-4344-B8E1-C7E60E48EF73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1884145956" sldId="266"/>
            <ac:spMk id="12" creationId="{815355E9-F138-244D-90EB-78283FD4A479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1884145956" sldId="266"/>
            <ac:spMk id="13" creationId="{1B1EDEF0-23D7-BB49-AB85-72870673A895}"/>
          </ac:spMkLst>
        </pc:spChg>
        <pc:spChg chg="add mod">
          <ac:chgData name="Leo Fent" userId="f80d6c9e0663f714" providerId="LiveId" clId="{03DF23EA-2C61-0B4B-9BEA-1270F6B8158A}" dt="2018-12-17T10:38:50.725" v="256"/>
          <ac:spMkLst>
            <pc:docMk/>
            <pc:sldMk cId="1884145956" sldId="266"/>
            <ac:spMk id="14" creationId="{DD88C9E9-BD3B-E24E-A13B-D426D3C527A3}"/>
          </ac:spMkLst>
        </pc:spChg>
        <pc:spChg chg="add mod">
          <ac:chgData name="Leo Fent" userId="f80d6c9e0663f714" providerId="LiveId" clId="{03DF23EA-2C61-0B4B-9BEA-1270F6B8158A}" dt="2018-12-17T10:36:54.238" v="222"/>
          <ac:spMkLst>
            <pc:docMk/>
            <pc:sldMk cId="1884145956" sldId="266"/>
            <ac:spMk id="15" creationId="{235DCAC5-EB73-4548-AB6E-D36477860935}"/>
          </ac:spMkLst>
        </pc:spChg>
        <pc:spChg chg="add mod">
          <ac:chgData name="Leo Fent" userId="f80d6c9e0663f714" providerId="LiveId" clId="{03DF23EA-2C61-0B4B-9BEA-1270F6B8158A}" dt="2018-12-17T10:36:54.238" v="222"/>
          <ac:spMkLst>
            <pc:docMk/>
            <pc:sldMk cId="1884145956" sldId="266"/>
            <ac:spMk id="16" creationId="{B33BAF23-7825-3249-A158-72D44C658EEE}"/>
          </ac:spMkLst>
        </pc:spChg>
        <pc:graphicFrameChg chg="add del mod">
          <ac:chgData name="Leo Fent" userId="f80d6c9e0663f714" providerId="LiveId" clId="{03DF23EA-2C61-0B4B-9BEA-1270F6B8158A}" dt="2018-12-17T18:05:26.214" v="1972" actId="478"/>
          <ac:graphicFrameMkLst>
            <pc:docMk/>
            <pc:sldMk cId="1884145956" sldId="266"/>
            <ac:graphicFrameMk id="19" creationId="{E1D123D9-07C8-2C45-A1DB-55059DB5F139}"/>
          </ac:graphicFrameMkLst>
        </pc:graphicFrameChg>
        <pc:picChg chg="add mod">
          <ac:chgData name="Leo Fent" userId="f80d6c9e0663f714" providerId="LiveId" clId="{03DF23EA-2C61-0B4B-9BEA-1270F6B8158A}" dt="2018-12-17T18:07:31.207" v="1985" actId="1076"/>
          <ac:picMkLst>
            <pc:docMk/>
            <pc:sldMk cId="1884145956" sldId="266"/>
            <ac:picMk id="5" creationId="{A201AC44-E69F-1D49-8B42-0B0E4317A2E7}"/>
          </ac:picMkLst>
        </pc:picChg>
        <pc:picChg chg="add mod">
          <ac:chgData name="Leo Fent" userId="f80d6c9e0663f714" providerId="LiveId" clId="{03DF23EA-2C61-0B4B-9BEA-1270F6B8158A}" dt="2018-12-17T18:07:48.071" v="1988" actId="1076"/>
          <ac:picMkLst>
            <pc:docMk/>
            <pc:sldMk cId="1884145956" sldId="266"/>
            <ac:picMk id="7" creationId="{B263D931-A7FD-3C46-AD57-3CF56931D5DB}"/>
          </ac:picMkLst>
        </pc:picChg>
        <pc:picChg chg="mod">
          <ac:chgData name="Leo Fent" userId="f80d6c9e0663f714" providerId="LiveId" clId="{03DF23EA-2C61-0B4B-9BEA-1270F6B8158A}" dt="2018-12-17T17:56:31.761" v="1934" actId="1035"/>
          <ac:picMkLst>
            <pc:docMk/>
            <pc:sldMk cId="1884145956" sldId="266"/>
            <ac:picMk id="8" creationId="{9827506D-472A-4522-98A3-A2C1B6A97C00}"/>
          </ac:picMkLst>
        </pc:picChg>
        <pc:picChg chg="mod">
          <ac:chgData name="Leo Fent" userId="f80d6c9e0663f714" providerId="LiveId" clId="{03DF23EA-2C61-0B4B-9BEA-1270F6B8158A}" dt="2018-12-17T17:56:31.761" v="1934" actId="1035"/>
          <ac:picMkLst>
            <pc:docMk/>
            <pc:sldMk cId="1884145956" sldId="266"/>
            <ac:picMk id="9" creationId="{87ADC081-5265-41F0-BEBE-DC14121944AD}"/>
          </ac:picMkLst>
        </pc:picChg>
        <pc:picChg chg="mod">
          <ac:chgData name="Leo Fent" userId="f80d6c9e0663f714" providerId="LiveId" clId="{03DF23EA-2C61-0B4B-9BEA-1270F6B8158A}" dt="2018-12-17T17:56:31.761" v="1934" actId="1035"/>
          <ac:picMkLst>
            <pc:docMk/>
            <pc:sldMk cId="1884145956" sldId="266"/>
            <ac:picMk id="10" creationId="{5E480A79-2F09-4EBC-B2F6-94F4FD9EC089}"/>
          </ac:picMkLst>
        </pc:picChg>
        <pc:picChg chg="mod">
          <ac:chgData name="Leo Fent" userId="f80d6c9e0663f714" providerId="LiveId" clId="{03DF23EA-2C61-0B4B-9BEA-1270F6B8158A}" dt="2018-12-17T17:56:31.761" v="1934" actId="1035"/>
          <ac:picMkLst>
            <pc:docMk/>
            <pc:sldMk cId="1884145956" sldId="266"/>
            <ac:picMk id="11" creationId="{08500C17-C786-4F91-8E76-4897246613D7}"/>
          </ac:picMkLst>
        </pc:picChg>
        <pc:picChg chg="add mod">
          <ac:chgData name="Leo Fent" userId="f80d6c9e0663f714" providerId="LiveId" clId="{03DF23EA-2C61-0B4B-9BEA-1270F6B8158A}" dt="2018-12-17T18:07:05.960" v="1980" actId="1076"/>
          <ac:picMkLst>
            <pc:docMk/>
            <pc:sldMk cId="1884145956" sldId="266"/>
            <ac:picMk id="13" creationId="{A8D68475-3F74-534A-8B74-49861B375FF5}"/>
          </ac:picMkLst>
        </pc:picChg>
        <pc:picChg chg="add mod">
          <ac:chgData name="Leo Fent" userId="f80d6c9e0663f714" providerId="LiveId" clId="{03DF23EA-2C61-0B4B-9BEA-1270F6B8158A}" dt="2018-12-17T18:08:04.974" v="1991" actId="1076"/>
          <ac:picMkLst>
            <pc:docMk/>
            <pc:sldMk cId="1884145956" sldId="266"/>
            <ac:picMk id="18" creationId="{5863D62B-3C00-7045-982F-812D1840F726}"/>
          </ac:picMkLst>
        </pc:picChg>
        <pc:picChg chg="add mod">
          <ac:chgData name="Leo Fent" userId="f80d6c9e0663f714" providerId="LiveId" clId="{03DF23EA-2C61-0B4B-9BEA-1270F6B8158A}" dt="2018-12-18T10:34:32.698" v="2328" actId="1076"/>
          <ac:picMkLst>
            <pc:docMk/>
            <pc:sldMk cId="1884145956" sldId="266"/>
            <ac:picMk id="19" creationId="{DFE6CD1E-861C-1943-BF68-BC755AB32209}"/>
          </ac:picMkLst>
        </pc:picChg>
        <pc:picChg chg="add mod">
          <ac:chgData name="Leo Fent" userId="f80d6c9e0663f714" providerId="LiveId" clId="{03DF23EA-2C61-0B4B-9BEA-1270F6B8158A}" dt="2018-12-18T10:33:05.770" v="2319" actId="14100"/>
          <ac:picMkLst>
            <pc:docMk/>
            <pc:sldMk cId="1884145956" sldId="266"/>
            <ac:picMk id="21" creationId="{42103AE9-39FB-5A44-8AF2-22FAD2A0B043}"/>
          </ac:picMkLst>
        </pc:picChg>
        <pc:picChg chg="add del mod">
          <ac:chgData name="Leo Fent" userId="f80d6c9e0663f714" providerId="LiveId" clId="{03DF23EA-2C61-0B4B-9BEA-1270F6B8158A}" dt="2018-12-17T18:08:11.173" v="1992" actId="478"/>
          <ac:picMkLst>
            <pc:docMk/>
            <pc:sldMk cId="1884145956" sldId="266"/>
            <ac:picMk id="22" creationId="{995CF9DB-74B0-A749-9B29-3C74F9D11612}"/>
          </ac:picMkLst>
        </pc:picChg>
        <pc:picChg chg="add mod">
          <ac:chgData name="Leo Fent" userId="f80d6c9e0663f714" providerId="LiveId" clId="{03DF23EA-2C61-0B4B-9BEA-1270F6B8158A}" dt="2018-12-18T10:34:18.988" v="2325" actId="1076"/>
          <ac:picMkLst>
            <pc:docMk/>
            <pc:sldMk cId="1884145956" sldId="266"/>
            <ac:picMk id="23" creationId="{415376CF-3346-234E-A5F7-342831841D84}"/>
          </ac:picMkLst>
        </pc:picChg>
        <pc:picChg chg="add del mod">
          <ac:chgData name="Leo Fent" userId="f80d6c9e0663f714" providerId="LiveId" clId="{03DF23EA-2C61-0B4B-9BEA-1270F6B8158A}" dt="2018-12-18T10:34:20.726" v="2326" actId="478"/>
          <ac:picMkLst>
            <pc:docMk/>
            <pc:sldMk cId="1884145956" sldId="266"/>
            <ac:picMk id="24" creationId="{A740D538-AA58-4345-B25F-A7125A8E7D17}"/>
          </ac:picMkLst>
        </pc:picChg>
        <pc:picChg chg="add del mod">
          <ac:chgData name="Leo Fent" userId="f80d6c9e0663f714" providerId="LiveId" clId="{03DF23EA-2C61-0B4B-9BEA-1270F6B8158A}" dt="2018-12-18T10:32:30.011" v="2314" actId="1076"/>
          <ac:picMkLst>
            <pc:docMk/>
            <pc:sldMk cId="1884145956" sldId="266"/>
            <ac:picMk id="26" creationId="{C1E2F32D-7977-2547-970C-9005BF0AF4F3}"/>
          </ac:picMkLst>
        </pc:picChg>
      </pc:sldChg>
      <pc:sldChg chg="addSp delSp modSp modTransition modNotesTx">
        <pc:chgData name="Leo Fent" userId="f80d6c9e0663f714" providerId="LiveId" clId="{03DF23EA-2C61-0B4B-9BEA-1270F6B8158A}" dt="2018-12-18T11:10:28.266" v="2356" actId="732"/>
        <pc:sldMkLst>
          <pc:docMk/>
          <pc:sldMk cId="1884310934" sldId="267"/>
        </pc:sldMkLst>
        <pc:spChg chg="add del mod">
          <ac:chgData name="Leo Fent" userId="f80d6c9e0663f714" providerId="LiveId" clId="{03DF23EA-2C61-0B4B-9BEA-1270F6B8158A}" dt="2018-12-17T17:50:02.897" v="1883" actId="478"/>
          <ac:spMkLst>
            <pc:docMk/>
            <pc:sldMk cId="1884310934" sldId="267"/>
            <ac:spMk id="3" creationId="{65ABAFBD-96B7-BF49-95C0-0A9280CF1A45}"/>
          </ac:spMkLst>
        </pc:spChg>
        <pc:spChg chg="add del mod">
          <ac:chgData name="Leo Fent" userId="f80d6c9e0663f714" providerId="LiveId" clId="{03DF23EA-2C61-0B4B-9BEA-1270F6B8158A}" dt="2018-12-17T10:33:19.419" v="205"/>
          <ac:spMkLst>
            <pc:docMk/>
            <pc:sldMk cId="1884310934" sldId="267"/>
            <ac:spMk id="4" creationId="{CD3E649F-EF46-CF4C-8EB2-29AA963224DA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1884310934" sldId="267"/>
            <ac:spMk id="5" creationId="{A02784E3-2BD8-EA4D-9D32-5073331870FD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1884310934" sldId="267"/>
            <ac:spMk id="8" creationId="{F14C5A6B-09DF-134D-B375-909749027CA1}"/>
          </ac:spMkLst>
        </pc:spChg>
        <pc:spChg chg="add del mod">
          <ac:chgData name="Leo Fent" userId="f80d6c9e0663f714" providerId="LiveId" clId="{03DF23EA-2C61-0B4B-9BEA-1270F6B8158A}" dt="2018-12-17T10:36:10.370" v="217"/>
          <ac:spMkLst>
            <pc:docMk/>
            <pc:sldMk cId="1884310934" sldId="267"/>
            <ac:spMk id="9" creationId="{7854056F-B735-BB4F-9691-B20574142C69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1884310934" sldId="267"/>
            <ac:spMk id="10" creationId="{5CA218F9-26F7-514E-89BE-234C5C494929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1884310934" sldId="267"/>
            <ac:spMk id="11" creationId="{597A6697-56C6-6643-9AE6-5653DB7865C4}"/>
          </ac:spMkLst>
        </pc:spChg>
        <pc:spChg chg="add del mod">
          <ac:chgData name="Leo Fent" userId="f80d6c9e0663f714" providerId="LiveId" clId="{03DF23EA-2C61-0B4B-9BEA-1270F6B8158A}" dt="2018-12-17T10:36:39.465" v="220"/>
          <ac:spMkLst>
            <pc:docMk/>
            <pc:sldMk cId="1884310934" sldId="267"/>
            <ac:spMk id="12" creationId="{32928158-59B4-FB40-9B2C-94F123CF7CBB}"/>
          </ac:spMkLst>
        </pc:spChg>
        <pc:spChg chg="add mod">
          <ac:chgData name="Leo Fent" userId="f80d6c9e0663f714" providerId="LiveId" clId="{03DF23EA-2C61-0B4B-9BEA-1270F6B8158A}" dt="2018-12-17T10:38:45.963" v="255"/>
          <ac:spMkLst>
            <pc:docMk/>
            <pc:sldMk cId="1884310934" sldId="267"/>
            <ac:spMk id="13" creationId="{E9A92DA0-7347-F74F-BB45-B21160C19903}"/>
          </ac:spMkLst>
        </pc:spChg>
        <pc:spChg chg="add mod">
          <ac:chgData name="Leo Fent" userId="f80d6c9e0663f714" providerId="LiveId" clId="{03DF23EA-2C61-0B4B-9BEA-1270F6B8158A}" dt="2018-12-17T10:36:54.238" v="222"/>
          <ac:spMkLst>
            <pc:docMk/>
            <pc:sldMk cId="1884310934" sldId="267"/>
            <ac:spMk id="14" creationId="{742DF9FD-7957-1241-9868-3E98AD11181A}"/>
          </ac:spMkLst>
        </pc:spChg>
        <pc:spChg chg="add mod">
          <ac:chgData name="Leo Fent" userId="f80d6c9e0663f714" providerId="LiveId" clId="{03DF23EA-2C61-0B4B-9BEA-1270F6B8158A}" dt="2018-12-17T10:36:54.238" v="222"/>
          <ac:spMkLst>
            <pc:docMk/>
            <pc:sldMk cId="1884310934" sldId="267"/>
            <ac:spMk id="15" creationId="{D1D68199-26CE-ED4A-89EB-29FAF5B5D0BA}"/>
          </ac:spMkLst>
        </pc:spChg>
        <pc:graphicFrameChg chg="add">
          <ac:chgData name="Leo Fent" userId="f80d6c9e0663f714" providerId="LiveId" clId="{03DF23EA-2C61-0B4B-9BEA-1270F6B8158A}" dt="2018-12-18T10:31:56.674" v="2310"/>
          <ac:graphicFrameMkLst>
            <pc:docMk/>
            <pc:sldMk cId="1884310934" sldId="267"/>
            <ac:graphicFrameMk id="17" creationId="{16E769B1-EA68-424B-95F9-1B4235A677E6}"/>
          </ac:graphicFrameMkLst>
        </pc:graphicFrameChg>
        <pc:graphicFrameChg chg="add del mod">
          <ac:chgData name="Leo Fent" userId="f80d6c9e0663f714" providerId="LiveId" clId="{03DF23EA-2C61-0B4B-9BEA-1270F6B8158A}" dt="2018-12-17T17:54:46.919" v="1916" actId="478"/>
          <ac:graphicFrameMkLst>
            <pc:docMk/>
            <pc:sldMk cId="1884310934" sldId="267"/>
            <ac:graphicFrameMk id="17" creationId="{4822BFE6-4DF4-F644-94AF-83F606109B32}"/>
          </ac:graphicFrameMkLst>
        </pc:graphicFrameChg>
        <pc:graphicFrameChg chg="add del mod">
          <ac:chgData name="Leo Fent" userId="f80d6c9e0663f714" providerId="LiveId" clId="{03DF23EA-2C61-0B4B-9BEA-1270F6B8158A}" dt="2018-12-18T10:31:55.844" v="2309" actId="478"/>
          <ac:graphicFrameMkLst>
            <pc:docMk/>
            <pc:sldMk cId="1884310934" sldId="267"/>
            <ac:graphicFrameMk id="18" creationId="{D7FA0C4C-E8C1-C148-AE39-6244DA9D0DBA}"/>
          </ac:graphicFrameMkLst>
        </pc:graphicFrameChg>
        <pc:graphicFrameChg chg="add del">
          <ac:chgData name="Leo Fent" userId="f80d6c9e0663f714" providerId="LiveId" clId="{03DF23EA-2C61-0B4B-9BEA-1270F6B8158A}" dt="2018-12-17T17:55:32.104" v="1922"/>
          <ac:graphicFrameMkLst>
            <pc:docMk/>
            <pc:sldMk cId="1884310934" sldId="267"/>
            <ac:graphicFrameMk id="19" creationId="{1ABEA0A4-D89F-5E4A-932F-A4C8B64F0AAC}"/>
          </ac:graphicFrameMkLst>
        </pc:graphicFrameChg>
        <pc:graphicFrameChg chg="add">
          <ac:chgData name="Leo Fent" userId="f80d6c9e0663f714" providerId="LiveId" clId="{03DF23EA-2C61-0B4B-9BEA-1270F6B8158A}" dt="2018-12-18T10:31:56.674" v="2310"/>
          <ac:graphicFrameMkLst>
            <pc:docMk/>
            <pc:sldMk cId="1884310934" sldId="267"/>
            <ac:graphicFrameMk id="19" creationId="{6A8F4521-734D-7242-B911-426DB12BFD95}"/>
          </ac:graphicFrameMkLst>
        </pc:graphicFrameChg>
        <pc:graphicFrameChg chg="add del">
          <ac:chgData name="Leo Fent" userId="f80d6c9e0663f714" providerId="LiveId" clId="{03DF23EA-2C61-0B4B-9BEA-1270F6B8158A}" dt="2018-12-18T10:31:55.844" v="2309" actId="478"/>
          <ac:graphicFrameMkLst>
            <pc:docMk/>
            <pc:sldMk cId="1884310934" sldId="267"/>
            <ac:graphicFrameMk id="20" creationId="{BAC90AC8-07DF-6149-A793-D087E656CEEB}"/>
          </ac:graphicFrameMkLst>
        </pc:graphicFrameChg>
        <pc:picChg chg="add del mod modCrop">
          <ac:chgData name="Leo Fent" userId="f80d6c9e0663f714" providerId="LiveId" clId="{03DF23EA-2C61-0B4B-9BEA-1270F6B8158A}" dt="2018-12-17T17:51:55.867" v="1895"/>
          <ac:picMkLst>
            <pc:docMk/>
            <pc:sldMk cId="1884310934" sldId="267"/>
            <ac:picMk id="5" creationId="{B48FAF19-1270-FD46-A0DC-194DA7198C32}"/>
          </ac:picMkLst>
        </pc:picChg>
        <pc:picChg chg="mod">
          <ac:chgData name="Leo Fent" userId="f80d6c9e0663f714" providerId="LiveId" clId="{03DF23EA-2C61-0B4B-9BEA-1270F6B8158A}" dt="2018-12-17T17:49:50.899" v="1881" actId="1076"/>
          <ac:picMkLst>
            <pc:docMk/>
            <pc:sldMk cId="1884310934" sldId="267"/>
            <ac:picMk id="6" creationId="{04CB23ED-A4E7-41E3-95F1-44D6945F6837}"/>
          </ac:picMkLst>
        </pc:picChg>
        <pc:picChg chg="mod">
          <ac:chgData name="Leo Fent" userId="f80d6c9e0663f714" providerId="LiveId" clId="{03DF23EA-2C61-0B4B-9BEA-1270F6B8158A}" dt="2018-12-17T17:49:55.795" v="1882" actId="1076"/>
          <ac:picMkLst>
            <pc:docMk/>
            <pc:sldMk cId="1884310934" sldId="267"/>
            <ac:picMk id="7" creationId="{1729F1C2-1840-47D4-972D-791E465E988A}"/>
          </ac:picMkLst>
        </pc:picChg>
        <pc:picChg chg="add del mod modCrop">
          <ac:chgData name="Leo Fent" userId="f80d6c9e0663f714" providerId="LiveId" clId="{03DF23EA-2C61-0B4B-9BEA-1270F6B8158A}" dt="2018-12-18T11:10:28.266" v="2356" actId="732"/>
          <ac:picMkLst>
            <pc:docMk/>
            <pc:sldMk cId="1884310934" sldId="267"/>
            <ac:picMk id="11" creationId="{95503B7B-6731-5344-B9EA-A0F7B5291109}"/>
          </ac:picMkLst>
        </pc:picChg>
        <pc:picChg chg="add del mod">
          <ac:chgData name="Leo Fent" userId="f80d6c9e0663f714" providerId="LiveId" clId="{03DF23EA-2C61-0B4B-9BEA-1270F6B8158A}" dt="2018-12-18T11:09:19.367" v="2343" actId="478"/>
          <ac:picMkLst>
            <pc:docMk/>
            <pc:sldMk cId="1884310934" sldId="267"/>
            <ac:picMk id="12" creationId="{41CD30EB-6189-8C4E-B3BB-E6BDDF6992CF}"/>
          </ac:picMkLst>
        </pc:picChg>
        <pc:picChg chg="add del mod modCrop">
          <ac:chgData name="Leo Fent" userId="f80d6c9e0663f714" providerId="LiveId" clId="{03DF23EA-2C61-0B4B-9BEA-1270F6B8158A}" dt="2018-12-18T11:09:23.432" v="2344" actId="478"/>
          <ac:picMkLst>
            <pc:docMk/>
            <pc:sldMk cId="1884310934" sldId="267"/>
            <ac:picMk id="16" creationId="{6ED3AD61-FC80-5345-96F8-2DC4D59BF445}"/>
          </ac:picMkLst>
        </pc:picChg>
        <pc:picChg chg="add mod modCrop">
          <ac:chgData name="Leo Fent" userId="f80d6c9e0663f714" providerId="LiveId" clId="{03DF23EA-2C61-0B4B-9BEA-1270F6B8158A}" dt="2018-12-18T11:10:14.385" v="2354" actId="732"/>
          <ac:picMkLst>
            <pc:docMk/>
            <pc:sldMk cId="1884310934" sldId="267"/>
            <ac:picMk id="21" creationId="{07FE3527-D982-8C4E-8835-8AE10149558D}"/>
          </ac:picMkLst>
        </pc:picChg>
      </pc:sldChg>
      <pc:sldChg chg="addSp delSp modSp modTransition modNotesTx">
        <pc:chgData name="Leo Fent" userId="f80d6c9e0663f714" providerId="LiveId" clId="{03DF23EA-2C61-0B4B-9BEA-1270F6B8158A}" dt="2018-12-18T10:43:29.277" v="2342"/>
        <pc:sldMkLst>
          <pc:docMk/>
          <pc:sldMk cId="4038906334" sldId="268"/>
        </pc:sldMkLst>
        <pc:spChg chg="add del mod">
          <ac:chgData name="Leo Fent" userId="f80d6c9e0663f714" providerId="LiveId" clId="{03DF23EA-2C61-0B4B-9BEA-1270F6B8158A}" dt="2018-12-17T10:38:12.226" v="247"/>
          <ac:spMkLst>
            <pc:docMk/>
            <pc:sldMk cId="4038906334" sldId="268"/>
            <ac:spMk id="3" creationId="{00000000-0000-0000-0000-000000000000}"/>
          </ac:spMkLst>
        </pc:spChg>
        <pc:spChg chg="mod">
          <ac:chgData name="Leo Fent" userId="f80d6c9e0663f714" providerId="LiveId" clId="{03DF23EA-2C61-0B4B-9BEA-1270F6B8158A}" dt="2018-12-17T10:36:39.969" v="221" actId="1076"/>
          <ac:spMkLst>
            <pc:docMk/>
            <pc:sldMk cId="4038906334" sldId="268"/>
            <ac:spMk id="4" creationId="{00000000-0000-0000-0000-000000000000}"/>
          </ac:spMkLst>
        </pc:spChg>
        <pc:spChg chg="add del">
          <ac:chgData name="Leo Fent" userId="f80d6c9e0663f714" providerId="LiveId" clId="{03DF23EA-2C61-0B4B-9BEA-1270F6B8158A}" dt="2018-12-17T10:33:19.419" v="205"/>
          <ac:spMkLst>
            <pc:docMk/>
            <pc:sldMk cId="4038906334" sldId="268"/>
            <ac:spMk id="5" creationId="{00000000-0000-0000-0000-000000000000}"/>
          </ac:spMkLst>
        </pc:spChg>
        <pc:spChg chg="mod">
          <ac:chgData name="Leo Fent" userId="f80d6c9e0663f714" providerId="LiveId" clId="{03DF23EA-2C61-0B4B-9BEA-1270F6B8158A}" dt="2018-12-17T10:14:02.917" v="0" actId="790"/>
          <ac:spMkLst>
            <pc:docMk/>
            <pc:sldMk cId="4038906334" sldId="268"/>
            <ac:spMk id="18" creationId="{00000000-0000-0000-0000-000000000000}"/>
          </ac:spMkLst>
        </pc:spChg>
        <pc:spChg chg="mod">
          <ac:chgData name="Leo Fent" userId="f80d6c9e0663f714" providerId="LiveId" clId="{03DF23EA-2C61-0B4B-9BEA-1270F6B8158A}" dt="2018-12-17T11:28:38.213" v="263" actId="20577"/>
          <ac:spMkLst>
            <pc:docMk/>
            <pc:sldMk cId="4038906334" sldId="268"/>
            <ac:spMk id="19" creationId="{00000000-0000-0000-0000-000000000000}"/>
          </ac:spMkLst>
        </pc:spChg>
      </pc:sldChg>
      <pc:sldChg chg="addSp delSp modSp modTransition modNotesTx">
        <pc:chgData name="Leo Fent" userId="f80d6c9e0663f714" providerId="LiveId" clId="{03DF23EA-2C61-0B4B-9BEA-1270F6B8158A}" dt="2018-12-18T10:43:29.277" v="2342"/>
        <pc:sldMkLst>
          <pc:docMk/>
          <pc:sldMk cId="2857788226" sldId="272"/>
        </pc:sldMkLst>
        <pc:spChg chg="add del mod">
          <ac:chgData name="Leo Fent" userId="f80d6c9e0663f714" providerId="LiveId" clId="{03DF23EA-2C61-0B4B-9BEA-1270F6B8158A}" dt="2018-12-17T10:38:19.189" v="248"/>
          <ac:spMkLst>
            <pc:docMk/>
            <pc:sldMk cId="2857788226" sldId="272"/>
            <ac:spMk id="3" creationId="{00000000-0000-0000-0000-000000000000}"/>
          </ac:spMkLst>
        </pc:spChg>
        <pc:spChg chg="mod">
          <ac:chgData name="Leo Fent" userId="f80d6c9e0663f714" providerId="LiveId" clId="{03DF23EA-2C61-0B4B-9BEA-1270F6B8158A}" dt="2018-12-17T10:36:06.875" v="216" actId="20577"/>
          <ac:spMkLst>
            <pc:docMk/>
            <pc:sldMk cId="2857788226" sldId="272"/>
            <ac:spMk id="4" creationId="{00000000-0000-0000-0000-000000000000}"/>
          </ac:spMkLst>
        </pc:spChg>
        <pc:spChg chg="add del">
          <ac:chgData name="Leo Fent" userId="f80d6c9e0663f714" providerId="LiveId" clId="{03DF23EA-2C61-0B4B-9BEA-1270F6B8158A}" dt="2018-12-17T10:33:19.419" v="205"/>
          <ac:spMkLst>
            <pc:docMk/>
            <pc:sldMk cId="2857788226" sldId="272"/>
            <ac:spMk id="5" creationId="{00000000-0000-0000-0000-000000000000}"/>
          </ac:spMkLst>
        </pc:spChg>
      </pc:sldChg>
      <pc:sldChg chg="addSp delSp modSp add modTransition modAnim modNotesTx">
        <pc:chgData name="Leo Fent" userId="f80d6c9e0663f714" providerId="LiveId" clId="{03DF23EA-2C61-0B4B-9BEA-1270F6B8158A}" dt="2018-12-18T10:43:29.277" v="2342"/>
        <pc:sldMkLst>
          <pc:docMk/>
          <pc:sldMk cId="2295310416" sldId="273"/>
        </pc:sldMkLst>
        <pc:spChg chg="del">
          <ac:chgData name="Leo Fent" userId="f80d6c9e0663f714" providerId="LiveId" clId="{03DF23EA-2C61-0B4B-9BEA-1270F6B8158A}" dt="2018-12-17T10:20:02.158" v="149"/>
          <ac:spMkLst>
            <pc:docMk/>
            <pc:sldMk cId="2295310416" sldId="273"/>
            <ac:spMk id="2" creationId="{19254402-A12E-7147-B4EE-428320121BBF}"/>
          </ac:spMkLst>
        </pc:spChg>
        <pc:spChg chg="add del mod">
          <ac:chgData name="Leo Fent" userId="f80d6c9e0663f714" providerId="LiveId" clId="{03DF23EA-2C61-0B4B-9BEA-1270F6B8158A}" dt="2018-12-17T12:21:51.665" v="1304"/>
          <ac:spMkLst>
            <pc:docMk/>
            <pc:sldMk cId="2295310416" sldId="273"/>
            <ac:spMk id="2" creationId="{5C8D6745-9EB0-8D40-A9CE-0D4582506405}"/>
          </ac:spMkLst>
        </pc:spChg>
        <pc:spChg chg="del">
          <ac:chgData name="Leo Fent" userId="f80d6c9e0663f714" providerId="LiveId" clId="{03DF23EA-2C61-0B4B-9BEA-1270F6B8158A}" dt="2018-12-17T10:20:02.158" v="149"/>
          <ac:spMkLst>
            <pc:docMk/>
            <pc:sldMk cId="2295310416" sldId="273"/>
            <ac:spMk id="3" creationId="{D55714F7-D186-5F47-A7A5-D0B956A05038}"/>
          </ac:spMkLst>
        </pc:spChg>
        <pc:spChg chg="add mod">
          <ac:chgData name="Leo Fent" userId="f80d6c9e0663f714" providerId="LiveId" clId="{03DF23EA-2C61-0B4B-9BEA-1270F6B8158A}" dt="2018-12-17T12:26:08.001" v="1421" actId="1076"/>
          <ac:spMkLst>
            <pc:docMk/>
            <pc:sldMk cId="2295310416" sldId="273"/>
            <ac:spMk id="3" creationId="{DE07FA7F-F39D-1A49-AAAE-953F4349A944}"/>
          </ac:spMkLst>
        </pc:spChg>
        <pc:spChg chg="add del mod">
          <ac:chgData name="Leo Fent" userId="f80d6c9e0663f714" providerId="LiveId" clId="{03DF23EA-2C61-0B4B-9BEA-1270F6B8158A}" dt="2018-12-17T10:39:00.219" v="259" actId="20577"/>
          <ac:spMkLst>
            <pc:docMk/>
            <pc:sldMk cId="2295310416" sldId="273"/>
            <ac:spMk id="4" creationId="{7C0566A2-11D0-2247-99A5-8149D3D8FEB8}"/>
          </ac:spMkLst>
        </pc:spChg>
        <pc:spChg chg="add del">
          <ac:chgData name="Leo Fent" userId="f80d6c9e0663f714" providerId="LiveId" clId="{03DF23EA-2C61-0B4B-9BEA-1270F6B8158A}" dt="2018-12-17T10:33:19.419" v="205"/>
          <ac:spMkLst>
            <pc:docMk/>
            <pc:sldMk cId="2295310416" sldId="273"/>
            <ac:spMk id="6" creationId="{5AD821B9-8EF9-D843-9A9F-195E222E3375}"/>
          </ac:spMkLst>
        </pc:spChg>
        <pc:spChg chg="add mod">
          <ac:chgData name="Leo Fent" userId="f80d6c9e0663f714" providerId="LiveId" clId="{03DF23EA-2C61-0B4B-9BEA-1270F6B8158A}" dt="2018-12-17T10:31:52.840" v="196" actId="20577"/>
          <ac:spMkLst>
            <pc:docMk/>
            <pc:sldMk cId="2295310416" sldId="273"/>
            <ac:spMk id="7" creationId="{FB218F24-3105-AE4C-B3C8-31D82A026CE0}"/>
          </ac:spMkLst>
        </pc:spChg>
        <pc:spChg chg="add mod">
          <ac:chgData name="Leo Fent" userId="f80d6c9e0663f714" providerId="LiveId" clId="{03DF23EA-2C61-0B4B-9BEA-1270F6B8158A}" dt="2018-12-17T10:20:02.158" v="149"/>
          <ac:spMkLst>
            <pc:docMk/>
            <pc:sldMk cId="2295310416" sldId="273"/>
            <ac:spMk id="8" creationId="{A6711CDE-878D-5443-A34E-A46B3FDCA92A}"/>
          </ac:spMkLst>
        </pc:spChg>
        <pc:spChg chg="add del mod">
          <ac:chgData name="Leo Fent" userId="f80d6c9e0663f714" providerId="LiveId" clId="{03DF23EA-2C61-0B4B-9BEA-1270F6B8158A}" dt="2018-12-17T10:25:04.250" v="180"/>
          <ac:spMkLst>
            <pc:docMk/>
            <pc:sldMk cId="2295310416" sldId="273"/>
            <ac:spMk id="9" creationId="{B6ED35E3-E65A-7A45-82B9-9B340BC05CB8}"/>
          </ac:spMkLst>
        </pc:spChg>
        <pc:spChg chg="add del mod">
          <ac:chgData name="Leo Fent" userId="f80d6c9e0663f714" providerId="LiveId" clId="{03DF23EA-2C61-0B4B-9BEA-1270F6B8158A}" dt="2018-12-17T10:26:43.455" v="186" actId="931"/>
          <ac:spMkLst>
            <pc:docMk/>
            <pc:sldMk cId="2295310416" sldId="273"/>
            <ac:spMk id="13" creationId="{9C4E3D6E-129F-934E-AECF-2320431D365C}"/>
          </ac:spMkLst>
        </pc:spChg>
        <pc:picChg chg="add del mod">
          <ac:chgData name="Leo Fent" userId="f80d6c9e0663f714" providerId="LiveId" clId="{03DF23EA-2C61-0B4B-9BEA-1270F6B8158A}" dt="2018-12-17T12:29:39.148" v="1426"/>
          <ac:picMkLst>
            <pc:docMk/>
            <pc:sldMk cId="2295310416" sldId="273"/>
            <ac:picMk id="9" creationId="{64B67725-7F44-9B49-8C35-90BE43AC577B}"/>
          </ac:picMkLst>
        </pc:picChg>
        <pc:picChg chg="add del mod">
          <ac:chgData name="Leo Fent" userId="f80d6c9e0663f714" providerId="LiveId" clId="{03DF23EA-2C61-0B4B-9BEA-1270F6B8158A}" dt="2018-12-17T10:25:30.277" v="185" actId="478"/>
          <ac:picMkLst>
            <pc:docMk/>
            <pc:sldMk cId="2295310416" sldId="273"/>
            <ac:picMk id="11" creationId="{AF1DC947-2602-9541-8BAD-C9C97A62EFE0}"/>
          </ac:picMkLst>
        </pc:picChg>
        <pc:picChg chg="add mod modCrop">
          <ac:chgData name="Leo Fent" userId="f80d6c9e0663f714" providerId="LiveId" clId="{03DF23EA-2C61-0B4B-9BEA-1270F6B8158A}" dt="2018-12-17T12:25:45.018" v="1415" actId="1076"/>
          <ac:picMkLst>
            <pc:docMk/>
            <pc:sldMk cId="2295310416" sldId="273"/>
            <ac:picMk id="15" creationId="{E9B594F1-B709-3146-A707-9BA28A2BA3C2}"/>
          </ac:picMkLst>
        </pc:picChg>
      </pc:sldChg>
      <pc:sldChg chg="del">
        <pc:chgData name="Leo Fent" userId="f80d6c9e0663f714" providerId="LiveId" clId="{03DF23EA-2C61-0B4B-9BEA-1270F6B8158A}" dt="2018-12-17T10:14:22.029" v="3" actId="2696"/>
        <pc:sldMkLst>
          <pc:docMk/>
          <pc:sldMk cId="2584150136" sldId="273"/>
        </pc:sldMkLst>
      </pc:sldChg>
      <pc:sldChg chg="addSp delSp modSp add ord modTransition">
        <pc:chgData name="Leo Fent" userId="f80d6c9e0663f714" providerId="LiveId" clId="{03DF23EA-2C61-0B4B-9BEA-1270F6B8158A}" dt="2018-12-18T10:43:29.277" v="2342"/>
        <pc:sldMkLst>
          <pc:docMk/>
          <pc:sldMk cId="2201993160" sldId="274"/>
        </pc:sldMkLst>
        <pc:spChg chg="mod">
          <ac:chgData name="Leo Fent" userId="f80d6c9e0663f714" providerId="LiveId" clId="{03DF23EA-2C61-0B4B-9BEA-1270F6B8158A}" dt="2018-12-18T10:12:35.729" v="2147" actId="790"/>
          <ac:spMkLst>
            <pc:docMk/>
            <pc:sldMk cId="2201993160" sldId="274"/>
            <ac:spMk id="2" creationId="{13631EC1-BF85-2B4F-BA56-BCE25F1C6EE1}"/>
          </ac:spMkLst>
        </pc:spChg>
        <pc:spChg chg="del">
          <ac:chgData name="Leo Fent" userId="f80d6c9e0663f714" providerId="LiveId" clId="{03DF23EA-2C61-0B4B-9BEA-1270F6B8158A}" dt="2018-12-17T12:12:56.300" v="1095" actId="3680"/>
          <ac:spMkLst>
            <pc:docMk/>
            <pc:sldMk cId="2201993160" sldId="274"/>
            <ac:spMk id="3" creationId="{23F04EA7-ED3E-1349-BAB4-53042A9568C4}"/>
          </ac:spMkLst>
        </pc:spChg>
        <pc:spChg chg="add del mod">
          <ac:chgData name="Leo Fent" userId="f80d6c9e0663f714" providerId="LiveId" clId="{03DF23EA-2C61-0B4B-9BEA-1270F6B8158A}" dt="2018-12-17T17:26:29.290" v="1432" actId="478"/>
          <ac:spMkLst>
            <pc:docMk/>
            <pc:sldMk cId="2201993160" sldId="274"/>
            <ac:spMk id="8" creationId="{B5C632C5-2B97-8646-A51C-67F201BEB0FB}"/>
          </ac:spMkLst>
        </pc:spChg>
        <pc:spChg chg="add mod">
          <ac:chgData name="Leo Fent" userId="f80d6c9e0663f714" providerId="LiveId" clId="{03DF23EA-2C61-0B4B-9BEA-1270F6B8158A}" dt="2018-12-18T10:12:20.442" v="2145" actId="790"/>
          <ac:spMkLst>
            <pc:docMk/>
            <pc:sldMk cId="2201993160" sldId="274"/>
            <ac:spMk id="11" creationId="{73F28C5B-F99E-3C43-AD44-6069DEB3230B}"/>
          </ac:spMkLst>
        </pc:spChg>
        <pc:spChg chg="mod topLvl">
          <ac:chgData name="Leo Fent" userId="f80d6c9e0663f714" providerId="LiveId" clId="{03DF23EA-2C61-0B4B-9BEA-1270F6B8158A}" dt="2018-12-17T17:33:58.150" v="1624" actId="1076"/>
          <ac:spMkLst>
            <pc:docMk/>
            <pc:sldMk cId="2201993160" sldId="274"/>
            <ac:spMk id="17" creationId="{DFECFE6B-BD85-1B42-8ECC-5974430916C6}"/>
          </ac:spMkLst>
        </pc:spChg>
        <pc:spChg chg="mod topLvl">
          <ac:chgData name="Leo Fent" userId="f80d6c9e0663f714" providerId="LiveId" clId="{03DF23EA-2C61-0B4B-9BEA-1270F6B8158A}" dt="2018-12-17T17:33:58.150" v="1624" actId="1076"/>
          <ac:spMkLst>
            <pc:docMk/>
            <pc:sldMk cId="2201993160" sldId="274"/>
            <ac:spMk id="18" creationId="{79591725-5913-E84C-9C59-910732654AB8}"/>
          </ac:spMkLst>
        </pc:spChg>
        <pc:spChg chg="del mod">
          <ac:chgData name="Leo Fent" userId="f80d6c9e0663f714" providerId="LiveId" clId="{03DF23EA-2C61-0B4B-9BEA-1270F6B8158A}" dt="2018-12-17T17:29:41.048" v="1540" actId="478"/>
          <ac:spMkLst>
            <pc:docMk/>
            <pc:sldMk cId="2201993160" sldId="274"/>
            <ac:spMk id="19" creationId="{502492E3-C0DC-8341-8860-1CC6555841A0}"/>
          </ac:spMkLst>
        </pc:spChg>
        <pc:spChg chg="del mod">
          <ac:chgData name="Leo Fent" userId="f80d6c9e0663f714" providerId="LiveId" clId="{03DF23EA-2C61-0B4B-9BEA-1270F6B8158A}" dt="2018-12-17T17:29:41.048" v="1540" actId="478"/>
          <ac:spMkLst>
            <pc:docMk/>
            <pc:sldMk cId="2201993160" sldId="274"/>
            <ac:spMk id="20" creationId="{ECBCB536-4C4F-0446-B9C7-E56B136527DB}"/>
          </ac:spMkLst>
        </pc:spChg>
        <pc:spChg chg="del mod">
          <ac:chgData name="Leo Fent" userId="f80d6c9e0663f714" providerId="LiveId" clId="{03DF23EA-2C61-0B4B-9BEA-1270F6B8158A}" dt="2018-12-17T17:29:33.041" v="1538" actId="478"/>
          <ac:spMkLst>
            <pc:docMk/>
            <pc:sldMk cId="2201993160" sldId="274"/>
            <ac:spMk id="21" creationId="{0A468552-784D-1142-B139-9DAA3F65103B}"/>
          </ac:spMkLst>
        </pc:spChg>
        <pc:spChg chg="del mod">
          <ac:chgData name="Leo Fent" userId="f80d6c9e0663f714" providerId="LiveId" clId="{03DF23EA-2C61-0B4B-9BEA-1270F6B8158A}" dt="2018-12-17T17:29:41.048" v="1540" actId="478"/>
          <ac:spMkLst>
            <pc:docMk/>
            <pc:sldMk cId="2201993160" sldId="274"/>
            <ac:spMk id="22" creationId="{7418273F-F493-0A45-90AA-68DEA3B24EE5}"/>
          </ac:spMkLst>
        </pc:spChg>
        <pc:spChg chg="add mod">
          <ac:chgData name="Leo Fent" userId="f80d6c9e0663f714" providerId="LiveId" clId="{03DF23EA-2C61-0B4B-9BEA-1270F6B8158A}" dt="2018-12-18T10:12:27.592" v="2146" actId="790"/>
          <ac:spMkLst>
            <pc:docMk/>
            <pc:sldMk cId="2201993160" sldId="274"/>
            <ac:spMk id="24" creationId="{00C3D08D-DD95-C443-AA5A-3267FBCBAC8D}"/>
          </ac:spMkLst>
        </pc:spChg>
        <pc:spChg chg="add mod">
          <ac:chgData name="Leo Fent" userId="f80d6c9e0663f714" providerId="LiveId" clId="{03DF23EA-2C61-0B4B-9BEA-1270F6B8158A}" dt="2018-12-18T10:27:22.281" v="2291" actId="20577"/>
          <ac:spMkLst>
            <pc:docMk/>
            <pc:sldMk cId="2201993160" sldId="274"/>
            <ac:spMk id="29" creationId="{6B99781C-AAA2-9B41-82D0-21CB942F9F07}"/>
          </ac:spMkLst>
        </pc:spChg>
        <pc:spChg chg="add del mod">
          <ac:chgData name="Leo Fent" userId="f80d6c9e0663f714" providerId="LiveId" clId="{03DF23EA-2C61-0B4B-9BEA-1270F6B8158A}" dt="2018-12-17T17:42:42.606" v="1789" actId="767"/>
          <ac:spMkLst>
            <pc:docMk/>
            <pc:sldMk cId="2201993160" sldId="274"/>
            <ac:spMk id="30" creationId="{FB735C2D-AE06-A948-8AA6-27FE603BF7D2}"/>
          </ac:spMkLst>
        </pc:spChg>
        <pc:spChg chg="add del mod">
          <ac:chgData name="Leo Fent" userId="f80d6c9e0663f714" providerId="LiveId" clId="{03DF23EA-2C61-0B4B-9BEA-1270F6B8158A}" dt="2018-12-17T17:42:51.322" v="1792"/>
          <ac:spMkLst>
            <pc:docMk/>
            <pc:sldMk cId="2201993160" sldId="274"/>
            <ac:spMk id="31" creationId="{F4A729F5-1CE6-CC45-B60A-AD0AF6443E4A}"/>
          </ac:spMkLst>
        </pc:spChg>
        <pc:spChg chg="add del mod">
          <ac:chgData name="Leo Fent" userId="f80d6c9e0663f714" providerId="LiveId" clId="{03DF23EA-2C61-0B4B-9BEA-1270F6B8158A}" dt="2018-12-17T17:43:30.393" v="1802"/>
          <ac:spMkLst>
            <pc:docMk/>
            <pc:sldMk cId="2201993160" sldId="274"/>
            <ac:spMk id="32" creationId="{369DD1BB-52AF-B547-9D7B-415721A3921A}"/>
          </ac:spMkLst>
        </pc:spChg>
        <pc:grpChg chg="add del mod">
          <ac:chgData name="Leo Fent" userId="f80d6c9e0663f714" providerId="LiveId" clId="{03DF23EA-2C61-0B4B-9BEA-1270F6B8158A}" dt="2018-12-17T17:32:56.297" v="1576" actId="165"/>
          <ac:grpSpMkLst>
            <pc:docMk/>
            <pc:sldMk cId="2201993160" sldId="274"/>
            <ac:grpSpMk id="12" creationId="{95D8C016-F41F-0448-A5BD-B01CFBB15804}"/>
          </ac:grpSpMkLst>
        </pc:grpChg>
        <pc:graphicFrameChg chg="add del mod modGraphic">
          <ac:chgData name="Leo Fent" userId="f80d6c9e0663f714" providerId="LiveId" clId="{03DF23EA-2C61-0B4B-9BEA-1270F6B8158A}" dt="2018-12-17T17:26:19.818" v="1430" actId="478"/>
          <ac:graphicFrameMkLst>
            <pc:docMk/>
            <pc:sldMk cId="2201993160" sldId="274"/>
            <ac:graphicFrameMk id="7" creationId="{309B4E1F-3C44-3448-9696-4974701FC7A8}"/>
          </ac:graphicFrameMkLst>
        </pc:graphicFrameChg>
        <pc:graphicFrameChg chg="add del mod modGraphic">
          <ac:chgData name="Leo Fent" userId="f80d6c9e0663f714" providerId="LiveId" clId="{03DF23EA-2C61-0B4B-9BEA-1270F6B8158A}" dt="2018-12-17T17:26:31.897" v="1433" actId="478"/>
          <ac:graphicFrameMkLst>
            <pc:docMk/>
            <pc:sldMk cId="2201993160" sldId="274"/>
            <ac:graphicFrameMk id="9" creationId="{72AF08AA-9783-3840-8F29-0CABBEFA5A13}"/>
          </ac:graphicFrameMkLst>
        </pc:graphicFrameChg>
        <pc:graphicFrameChg chg="add del mod modGraphic">
          <ac:chgData name="Leo Fent" userId="f80d6c9e0663f714" providerId="LiveId" clId="{03DF23EA-2C61-0B4B-9BEA-1270F6B8158A}" dt="2018-12-17T17:26:35.657" v="1434" actId="478"/>
          <ac:graphicFrameMkLst>
            <pc:docMk/>
            <pc:sldMk cId="2201993160" sldId="274"/>
            <ac:graphicFrameMk id="10" creationId="{020F4B7A-9E0E-4341-9DEA-FFB52354EAB0}"/>
          </ac:graphicFrameMkLst>
        </pc:graphicFrameChg>
        <pc:graphicFrameChg chg="add mod modGraphic">
          <ac:chgData name="Leo Fent" userId="f80d6c9e0663f714" providerId="LiveId" clId="{03DF23EA-2C61-0B4B-9BEA-1270F6B8158A}" dt="2018-12-17T17:43:54.458" v="1809" actId="2084"/>
          <ac:graphicFrameMkLst>
            <pc:docMk/>
            <pc:sldMk cId="2201993160" sldId="274"/>
            <ac:graphicFrameMk id="23" creationId="{F262EDDA-9FD3-5248-BC5D-9E7A86FE0609}"/>
          </ac:graphicFrameMkLst>
        </pc:graphicFrameChg>
        <pc:graphicFrameChg chg="add mod modGraphic">
          <ac:chgData name="Leo Fent" userId="f80d6c9e0663f714" providerId="LiveId" clId="{03DF23EA-2C61-0B4B-9BEA-1270F6B8158A}" dt="2018-12-18T10:24:04.747" v="2213" actId="2166"/>
          <ac:graphicFrameMkLst>
            <pc:docMk/>
            <pc:sldMk cId="2201993160" sldId="274"/>
            <ac:graphicFrameMk id="25" creationId="{7803034E-5B6C-1D4B-8F52-F650744B2D59}"/>
          </ac:graphicFrameMkLst>
        </pc:graphicFrameChg>
        <pc:graphicFrameChg chg="add mod modGraphic">
          <ac:chgData name="Leo Fent" userId="f80d6c9e0663f714" providerId="LiveId" clId="{03DF23EA-2C61-0B4B-9BEA-1270F6B8158A}" dt="2018-12-18T10:28:33.513" v="2292" actId="5736"/>
          <ac:graphicFrameMkLst>
            <pc:docMk/>
            <pc:sldMk cId="2201993160" sldId="274"/>
            <ac:graphicFrameMk id="26" creationId="{99EE680F-1947-A642-B4A8-D476038911AD}"/>
          </ac:graphicFrameMkLst>
        </pc:graphicFrameChg>
        <pc:graphicFrameChg chg="add mod modGraphic">
          <ac:chgData name="Leo Fent" userId="f80d6c9e0663f714" providerId="LiveId" clId="{03DF23EA-2C61-0B4B-9BEA-1270F6B8158A}" dt="2018-12-18T10:26:11.080" v="2224" actId="207"/>
          <ac:graphicFrameMkLst>
            <pc:docMk/>
            <pc:sldMk cId="2201993160" sldId="274"/>
            <ac:graphicFrameMk id="27" creationId="{7C005803-2B54-3B4B-BD34-C69943845EBB}"/>
          </ac:graphicFrameMkLst>
        </pc:graphicFrameChg>
        <pc:graphicFrameChg chg="add mod modGraphic">
          <ac:chgData name="Leo Fent" userId="f80d6c9e0663f714" providerId="LiveId" clId="{03DF23EA-2C61-0B4B-9BEA-1270F6B8158A}" dt="2018-12-18T10:26:14.526" v="2225" actId="207"/>
          <ac:graphicFrameMkLst>
            <pc:docMk/>
            <pc:sldMk cId="2201993160" sldId="274"/>
            <ac:graphicFrameMk id="28" creationId="{B41ED2CB-B9AE-AB49-AFF7-8C0BCCF8FF9D}"/>
          </ac:graphicFrameMkLst>
        </pc:graphicFrameChg>
        <pc:cxnChg chg="mod topLvl">
          <ac:chgData name="Leo Fent" userId="f80d6c9e0663f714" providerId="LiveId" clId="{03DF23EA-2C61-0B4B-9BEA-1270F6B8158A}" dt="2018-12-17T17:33:58.150" v="1624" actId="1076"/>
          <ac:cxnSpMkLst>
            <pc:docMk/>
            <pc:sldMk cId="2201993160" sldId="274"/>
            <ac:cxnSpMk id="13" creationId="{23EBF171-086B-2D41-ADA7-D2CCD54D1843}"/>
          </ac:cxnSpMkLst>
        </pc:cxnChg>
        <pc:cxnChg chg="mod topLvl">
          <ac:chgData name="Leo Fent" userId="f80d6c9e0663f714" providerId="LiveId" clId="{03DF23EA-2C61-0B4B-9BEA-1270F6B8158A}" dt="2018-12-17T17:33:58.150" v="1624" actId="1076"/>
          <ac:cxnSpMkLst>
            <pc:docMk/>
            <pc:sldMk cId="2201993160" sldId="274"/>
            <ac:cxnSpMk id="14" creationId="{CC3A5C29-8534-234B-8B1F-7DF5E8B58293}"/>
          </ac:cxnSpMkLst>
        </pc:cxnChg>
        <pc:cxnChg chg="del">
          <ac:chgData name="Leo Fent" userId="f80d6c9e0663f714" providerId="LiveId" clId="{03DF23EA-2C61-0B4B-9BEA-1270F6B8158A}" dt="2018-12-17T17:29:41.048" v="1540" actId="478"/>
          <ac:cxnSpMkLst>
            <pc:docMk/>
            <pc:sldMk cId="2201993160" sldId="274"/>
            <ac:cxnSpMk id="15" creationId="{21233FFF-F496-1341-8003-CB2F29E1D56F}"/>
          </ac:cxnSpMkLst>
        </pc:cxnChg>
        <pc:cxnChg chg="del">
          <ac:chgData name="Leo Fent" userId="f80d6c9e0663f714" providerId="LiveId" clId="{03DF23EA-2C61-0B4B-9BEA-1270F6B8158A}" dt="2018-12-17T17:29:36.298" v="1539" actId="478"/>
          <ac:cxnSpMkLst>
            <pc:docMk/>
            <pc:sldMk cId="2201993160" sldId="274"/>
            <ac:cxnSpMk id="16" creationId="{4F02B957-B28A-5F40-8E13-4B77CB7FC8DD}"/>
          </ac:cxnSpMkLst>
        </pc:cxnChg>
      </pc:sldChg>
      <pc:sldChg chg="addSp delSp add modTransition delAnim modAnim">
        <pc:chgData name="Leo Fent" userId="f80d6c9e0663f714" providerId="LiveId" clId="{03DF23EA-2C61-0B4B-9BEA-1270F6B8158A}" dt="2018-12-18T10:43:29.277" v="2342"/>
        <pc:sldMkLst>
          <pc:docMk/>
          <pc:sldMk cId="2086932108" sldId="275"/>
        </pc:sldMkLst>
        <pc:spChg chg="add">
          <ac:chgData name="Leo Fent" userId="f80d6c9e0663f714" providerId="LiveId" clId="{03DF23EA-2C61-0B4B-9BEA-1270F6B8158A}" dt="2018-12-17T12:21:53.414" v="1305"/>
          <ac:spMkLst>
            <pc:docMk/>
            <pc:sldMk cId="2086932108" sldId="275"/>
            <ac:spMk id="8" creationId="{CAB7A63F-44D4-944B-823B-B59C91EAC909}"/>
          </ac:spMkLst>
        </pc:spChg>
        <pc:picChg chg="add del">
          <ac:chgData name="Leo Fent" userId="f80d6c9e0663f714" providerId="LiveId" clId="{03DF23EA-2C61-0B4B-9BEA-1270F6B8158A}" dt="2018-12-17T12:30:14.910" v="1429" actId="478"/>
          <ac:picMkLst>
            <pc:docMk/>
            <pc:sldMk cId="2086932108" sldId="275"/>
            <ac:picMk id="9" creationId="{E8A0FC56-BDBA-4849-A637-5F4AE8ED2478}"/>
          </ac:picMkLst>
        </pc:picChg>
      </pc:sldChg>
      <pc:sldChg chg="addSp delSp modSp add del">
        <pc:chgData name="Leo Fent" userId="f80d6c9e0663f714" providerId="LiveId" clId="{03DF23EA-2C61-0B4B-9BEA-1270F6B8158A}" dt="2018-12-18T09:46:19.165" v="2011" actId="2696"/>
        <pc:sldMkLst>
          <pc:docMk/>
          <pc:sldMk cId="2777797833" sldId="276"/>
        </pc:sldMkLst>
        <pc:spChg chg="add del">
          <ac:chgData name="Leo Fent" userId="f80d6c9e0663f714" providerId="LiveId" clId="{03DF23EA-2C61-0B4B-9BEA-1270F6B8158A}" dt="2018-12-17T17:43:35.775" v="1803" actId="478"/>
          <ac:spMkLst>
            <pc:docMk/>
            <pc:sldMk cId="2777797833" sldId="276"/>
            <ac:spMk id="3" creationId="{6EF61446-CD41-0B4C-9FE3-86409F952F58}"/>
          </ac:spMkLst>
        </pc:spChg>
        <pc:spChg chg="add del mod">
          <ac:chgData name="Leo Fent" userId="f80d6c9e0663f714" providerId="LiveId" clId="{03DF23EA-2C61-0B4B-9BEA-1270F6B8158A}" dt="2018-12-17T17:43:40.162" v="1807"/>
          <ac:spMkLst>
            <pc:docMk/>
            <pc:sldMk cId="2777797833" sldId="276"/>
            <ac:spMk id="11" creationId="{61203549-007A-8647-BDA6-35925F8FD202}"/>
          </ac:spMkLst>
        </pc:spChg>
        <pc:spChg chg="add">
          <ac:chgData name="Leo Fent" userId="f80d6c9e0663f714" providerId="LiveId" clId="{03DF23EA-2C61-0B4B-9BEA-1270F6B8158A}" dt="2018-12-17T17:43:37.567" v="1805"/>
          <ac:spMkLst>
            <pc:docMk/>
            <pc:sldMk cId="2777797833" sldId="276"/>
            <ac:spMk id="14" creationId="{A46344D4-B2FA-C949-9960-E969848A2E22}"/>
          </ac:spMkLst>
        </pc:spChg>
        <pc:spChg chg="add">
          <ac:chgData name="Leo Fent" userId="f80d6c9e0663f714" providerId="LiveId" clId="{03DF23EA-2C61-0B4B-9BEA-1270F6B8158A}" dt="2018-12-17T17:43:37.567" v="1805"/>
          <ac:spMkLst>
            <pc:docMk/>
            <pc:sldMk cId="2777797833" sldId="276"/>
            <ac:spMk id="15" creationId="{5EB99128-3411-EE44-B7EE-99E85ED31D44}"/>
          </ac:spMkLst>
        </pc:spChg>
        <pc:spChg chg="add del mod">
          <ac:chgData name="Leo Fent" userId="f80d6c9e0663f714" providerId="LiveId" clId="{03DF23EA-2C61-0B4B-9BEA-1270F6B8158A}" dt="2018-12-17T17:44:10.042" v="1816"/>
          <ac:spMkLst>
            <pc:docMk/>
            <pc:sldMk cId="2777797833" sldId="276"/>
            <ac:spMk id="17" creationId="{53BBFE9D-1D71-494A-AB60-4B05B871DC47}"/>
          </ac:spMkLst>
        </pc:spChg>
        <pc:spChg chg="add del mod">
          <ac:chgData name="Leo Fent" userId="f80d6c9e0663f714" providerId="LiveId" clId="{03DF23EA-2C61-0B4B-9BEA-1270F6B8158A}" dt="2018-12-17T17:44:14.375" v="1820"/>
          <ac:spMkLst>
            <pc:docMk/>
            <pc:sldMk cId="2777797833" sldId="276"/>
            <ac:spMk id="18" creationId="{D05B235D-AEA6-434B-98D7-CBFD75AAB794}"/>
          </ac:spMkLst>
        </pc:spChg>
        <pc:spChg chg="add del mod">
          <ac:chgData name="Leo Fent" userId="f80d6c9e0663f714" providerId="LiveId" clId="{03DF23EA-2C61-0B4B-9BEA-1270F6B8158A}" dt="2018-12-17T17:44:08.782" v="1814" actId="478"/>
          <ac:spMkLst>
            <pc:docMk/>
            <pc:sldMk cId="2777797833" sldId="276"/>
            <ac:spMk id="19" creationId="{A4BD91F7-A6CD-C74D-B751-2EF926DA59D0}"/>
          </ac:spMkLst>
        </pc:spChg>
        <pc:spChg chg="add del mod">
          <ac:chgData name="Leo Fent" userId="f80d6c9e0663f714" providerId="LiveId" clId="{03DF23EA-2C61-0B4B-9BEA-1270F6B8158A}" dt="2018-12-17T17:44:15.446" v="1823"/>
          <ac:spMkLst>
            <pc:docMk/>
            <pc:sldMk cId="2777797833" sldId="276"/>
            <ac:spMk id="20" creationId="{AA7097CD-A6D4-F547-BDE1-1BCFC8A87AF1}"/>
          </ac:spMkLst>
        </pc:spChg>
        <pc:spChg chg="add del mod">
          <ac:chgData name="Leo Fent" userId="f80d6c9e0663f714" providerId="LiveId" clId="{03DF23EA-2C61-0B4B-9BEA-1270F6B8158A}" dt="2018-12-17T17:45:07.400" v="1843"/>
          <ac:spMkLst>
            <pc:docMk/>
            <pc:sldMk cId="2777797833" sldId="276"/>
            <ac:spMk id="21" creationId="{EFC334BD-AE3F-BD4D-9447-9F698A5ECFC1}"/>
          </ac:spMkLst>
        </pc:spChg>
        <pc:spChg chg="add del mod">
          <ac:chgData name="Leo Fent" userId="f80d6c9e0663f714" providerId="LiveId" clId="{03DF23EA-2C61-0B4B-9BEA-1270F6B8158A}" dt="2018-12-17T17:45:40.371" v="1854"/>
          <ac:spMkLst>
            <pc:docMk/>
            <pc:sldMk cId="2777797833" sldId="276"/>
            <ac:spMk id="22" creationId="{AC35E7BB-2429-BD4C-B09C-90F93795DAC3}"/>
          </ac:spMkLst>
        </pc:spChg>
        <pc:spChg chg="add del mod">
          <ac:chgData name="Leo Fent" userId="f80d6c9e0663f714" providerId="LiveId" clId="{03DF23EA-2C61-0B4B-9BEA-1270F6B8158A}" dt="2018-12-17T17:45:41.760" v="1856"/>
          <ac:spMkLst>
            <pc:docMk/>
            <pc:sldMk cId="2777797833" sldId="276"/>
            <ac:spMk id="23" creationId="{755CF2D1-83B1-EB48-B998-7727CE73419F}"/>
          </ac:spMkLst>
        </pc:spChg>
        <pc:spChg chg="add del mod">
          <ac:chgData name="Leo Fent" userId="f80d6c9e0663f714" providerId="LiveId" clId="{03DF23EA-2C61-0B4B-9BEA-1270F6B8158A}" dt="2018-12-17T17:57:16.448" v="1946"/>
          <ac:spMkLst>
            <pc:docMk/>
            <pc:sldMk cId="2777797833" sldId="276"/>
            <ac:spMk id="24" creationId="{E0AD2A8D-F773-A54B-B077-7B69114162DF}"/>
          </ac:spMkLst>
        </pc:spChg>
        <pc:graphicFrameChg chg="add mod modGraphic">
          <ac:chgData name="Leo Fent" userId="f80d6c9e0663f714" providerId="LiveId" clId="{03DF23EA-2C61-0B4B-9BEA-1270F6B8158A}" dt="2018-12-17T17:54:41.566" v="1915" actId="14734"/>
          <ac:graphicFrameMkLst>
            <pc:docMk/>
            <pc:sldMk cId="2777797833" sldId="276"/>
            <ac:graphicFrameMk id="7" creationId="{FB726BA2-F8E9-5341-BCFF-EE7E9F5BFF2A}"/>
          </ac:graphicFrameMkLst>
        </pc:graphicFrameChg>
        <pc:graphicFrameChg chg="add mod modGraphic">
          <ac:chgData name="Leo Fent" userId="f80d6c9e0663f714" providerId="LiveId" clId="{03DF23EA-2C61-0B4B-9BEA-1270F6B8158A}" dt="2018-12-17T17:46:23.353" v="1861"/>
          <ac:graphicFrameMkLst>
            <pc:docMk/>
            <pc:sldMk cId="2777797833" sldId="276"/>
            <ac:graphicFrameMk id="8" creationId="{4C8BF240-D81A-0242-A264-72A9435A299E}"/>
          </ac:graphicFrameMkLst>
        </pc:graphicFrameChg>
        <pc:graphicFrameChg chg="add mod modGraphic">
          <ac:chgData name="Leo Fent" userId="f80d6c9e0663f714" providerId="LiveId" clId="{03DF23EA-2C61-0B4B-9BEA-1270F6B8158A}" dt="2018-12-17T17:46:27.503" v="1863" actId="404"/>
          <ac:graphicFrameMkLst>
            <pc:docMk/>
            <pc:sldMk cId="2777797833" sldId="276"/>
            <ac:graphicFrameMk id="9" creationId="{6AE4177A-31E9-C749-B1E9-F00CC19DDA4E}"/>
          </ac:graphicFrameMkLst>
        </pc:graphicFrameChg>
        <pc:graphicFrameChg chg="add mod modGraphic">
          <ac:chgData name="Leo Fent" userId="f80d6c9e0663f714" providerId="LiveId" clId="{03DF23EA-2C61-0B4B-9BEA-1270F6B8158A}" dt="2018-12-17T17:46:32.169" v="1865" actId="404"/>
          <ac:graphicFrameMkLst>
            <pc:docMk/>
            <pc:sldMk cId="2777797833" sldId="276"/>
            <ac:graphicFrameMk id="10" creationId="{411B1B29-D661-7F40-B72B-CF2FCABCD85B}"/>
          </ac:graphicFrameMkLst>
        </pc:graphicFrameChg>
        <pc:graphicFrameChg chg="add mod modGraphic">
          <ac:chgData name="Leo Fent" userId="f80d6c9e0663f714" providerId="LiveId" clId="{03DF23EA-2C61-0B4B-9BEA-1270F6B8158A}" dt="2018-12-17T17:58:08.758" v="1951" actId="207"/>
          <ac:graphicFrameMkLst>
            <pc:docMk/>
            <pc:sldMk cId="2777797833" sldId="276"/>
            <ac:graphicFrameMk id="16" creationId="{C59E931E-A9DB-CD44-86FC-1873BAE61377}"/>
          </ac:graphicFrameMkLst>
        </pc:graphicFrameChg>
        <pc:cxnChg chg="add">
          <ac:chgData name="Leo Fent" userId="f80d6c9e0663f714" providerId="LiveId" clId="{03DF23EA-2C61-0B4B-9BEA-1270F6B8158A}" dt="2018-12-17T17:43:37.567" v="1805"/>
          <ac:cxnSpMkLst>
            <pc:docMk/>
            <pc:sldMk cId="2777797833" sldId="276"/>
            <ac:cxnSpMk id="12" creationId="{E1D040AD-4F32-5A4B-A9B8-5B9A4062E760}"/>
          </ac:cxnSpMkLst>
        </pc:cxnChg>
        <pc:cxnChg chg="add">
          <ac:chgData name="Leo Fent" userId="f80d6c9e0663f714" providerId="LiveId" clId="{03DF23EA-2C61-0B4B-9BEA-1270F6B8158A}" dt="2018-12-17T17:43:37.567" v="1805"/>
          <ac:cxnSpMkLst>
            <pc:docMk/>
            <pc:sldMk cId="2777797833" sldId="276"/>
            <ac:cxnSpMk id="13" creationId="{EE1DFC60-ABB5-144C-8E3B-AC260558D91A}"/>
          </ac:cxnSpMkLst>
        </pc:cxnChg>
      </pc:sldChg>
      <pc:sldMasterChg chg="modSp modTransition modSldLayout">
        <pc:chgData name="Leo Fent" userId="f80d6c9e0663f714" providerId="LiveId" clId="{03DF23EA-2C61-0B4B-9BEA-1270F6B8158A}" dt="2018-12-18T10:43:29.277" v="2342"/>
        <pc:sldMasterMkLst>
          <pc:docMk/>
          <pc:sldMasterMk cId="0" sldId="2147483648"/>
        </pc:sldMasterMkLst>
        <pc:spChg chg="mod">
          <ac:chgData name="Leo Fent" userId="f80d6c9e0663f714" providerId="LiveId" clId="{03DF23EA-2C61-0B4B-9BEA-1270F6B8158A}" dt="2018-12-17T10:37:31.620" v="236" actId="20577"/>
          <ac:spMkLst>
            <pc:docMk/>
            <pc:sldMasterMk cId="0" sldId="2147483648"/>
            <ac:spMk id="4" creationId="{00000000-0000-0000-0000-000000000000}"/>
          </ac:spMkLst>
        </pc:spChg>
        <pc:sldLayoutChg chg="modSp modTransition">
          <pc:chgData name="Leo Fent" userId="f80d6c9e0663f714" providerId="LiveId" clId="{03DF23EA-2C61-0B4B-9BEA-1270F6B8158A}" dt="2018-12-18T10:43:29.277" v="2342"/>
          <pc:sldLayoutMkLst>
            <pc:docMk/>
            <pc:sldMasterMk cId="0" sldId="2147483648"/>
            <pc:sldLayoutMk cId="0" sldId="2147483650"/>
          </pc:sldLayoutMkLst>
          <pc:spChg chg="mod">
            <ac:chgData name="Leo Fent" userId="f80d6c9e0663f714" providerId="LiveId" clId="{03DF23EA-2C61-0B4B-9BEA-1270F6B8158A}" dt="2018-12-17T10:34:58.142" v="209"/>
            <ac:spMkLst>
              <pc:docMk/>
              <pc:sldMasterMk cId="0" sldId="2147483648"/>
              <pc:sldLayoutMk cId="0" sldId="2147483650"/>
              <ac:spMk id="5" creationId="{00000000-0000-0000-0000-000000000000}"/>
            </ac:spMkLst>
          </pc:spChg>
        </pc:sldLayoutChg>
        <pc:sldLayoutChg chg="modSp modTransition">
          <pc:chgData name="Leo Fent" userId="f80d6c9e0663f714" providerId="LiveId" clId="{03DF23EA-2C61-0B4B-9BEA-1270F6B8158A}" dt="2018-12-18T10:43:29.277" v="2342"/>
          <pc:sldLayoutMkLst>
            <pc:docMk/>
            <pc:sldMasterMk cId="0" sldId="2147483648"/>
            <pc:sldLayoutMk cId="0" sldId="2147483652"/>
          </pc:sldLayoutMkLst>
          <pc:spChg chg="mod">
            <ac:chgData name="Leo Fent" userId="f80d6c9e0663f714" providerId="LiveId" clId="{03DF23EA-2C61-0B4B-9BEA-1270F6B8158A}" dt="2018-12-17T10:35:02.165" v="210"/>
            <ac:spMkLst>
              <pc:docMk/>
              <pc:sldMasterMk cId="0" sldId="2147483648"/>
              <pc:sldLayoutMk cId="0" sldId="2147483652"/>
              <ac:spMk id="6" creationId="{00000000-0000-0000-0000-000000000000}"/>
            </ac:spMkLst>
          </pc:spChg>
        </pc:sldLayoutChg>
        <pc:sldLayoutChg chg="modSp modTransition">
          <pc:chgData name="Leo Fent" userId="f80d6c9e0663f714" providerId="LiveId" clId="{03DF23EA-2C61-0B4B-9BEA-1270F6B8158A}" dt="2018-12-18T10:43:29.277" v="2342"/>
          <pc:sldLayoutMkLst>
            <pc:docMk/>
            <pc:sldMasterMk cId="0" sldId="2147483648"/>
            <pc:sldLayoutMk cId="0" sldId="2147483655"/>
          </pc:sldLayoutMkLst>
          <pc:spChg chg="mod">
            <ac:chgData name="Leo Fent" userId="f80d6c9e0663f714" providerId="LiveId" clId="{03DF23EA-2C61-0B4B-9BEA-1270F6B8158A}" dt="2018-12-17T10:35:42.121" v="213"/>
            <ac:spMkLst>
              <pc:docMk/>
              <pc:sldMasterMk cId="0" sldId="2147483648"/>
              <pc:sldLayoutMk cId="0" sldId="2147483655"/>
              <ac:spMk id="3" creationId="{00000000-0000-0000-0000-000000000000}"/>
            </ac:spMkLst>
          </pc:spChg>
        </pc:sldLayoutChg>
        <pc:sldLayoutChg chg="modSp modTransition">
          <pc:chgData name="Leo Fent" userId="f80d6c9e0663f714" providerId="LiveId" clId="{03DF23EA-2C61-0B4B-9BEA-1270F6B8158A}" dt="2018-12-18T10:43:29.277" v="2342"/>
          <pc:sldLayoutMkLst>
            <pc:docMk/>
            <pc:sldMasterMk cId="0" sldId="2147483648"/>
            <pc:sldLayoutMk cId="826009964" sldId="2147483661"/>
          </pc:sldLayoutMkLst>
          <pc:spChg chg="mod">
            <ac:chgData name="Leo Fent" userId="f80d6c9e0663f714" providerId="LiveId" clId="{03DF23EA-2C61-0B4B-9BEA-1270F6B8158A}" dt="2018-12-17T10:37:59.862" v="246" actId="20577"/>
            <ac:spMkLst>
              <pc:docMk/>
              <pc:sldMasterMk cId="0" sldId="2147483648"/>
              <pc:sldLayoutMk cId="826009964" sldId="2147483661"/>
              <ac:spMk id="4" creationId="{00000000-0000-0000-0000-000000000000}"/>
            </ac:spMkLst>
          </pc:spChg>
          <pc:spChg chg="mod">
            <ac:chgData name="Leo Fent" userId="f80d6c9e0663f714" providerId="LiveId" clId="{03DF23EA-2C61-0B4B-9BEA-1270F6B8158A}" dt="2018-12-17T10:34:40.456" v="206"/>
            <ac:spMkLst>
              <pc:docMk/>
              <pc:sldMasterMk cId="0" sldId="2147483648"/>
              <pc:sldLayoutMk cId="826009964" sldId="2147483661"/>
              <ac:spMk id="7" creationId="{00000000-0000-0000-0000-000000000000}"/>
            </ac:spMkLst>
          </pc:spChg>
        </pc:sldLayoutChg>
        <pc:sldLayoutChg chg="modSp modTransition">
          <pc:chgData name="Leo Fent" userId="f80d6c9e0663f714" providerId="LiveId" clId="{03DF23EA-2C61-0B4B-9BEA-1270F6B8158A}" dt="2018-12-18T10:43:29.277" v="2342"/>
          <pc:sldLayoutMkLst>
            <pc:docMk/>
            <pc:sldMasterMk cId="0" sldId="2147483648"/>
            <pc:sldLayoutMk cId="826009964" sldId="2147483662"/>
          </pc:sldLayoutMkLst>
          <pc:spChg chg="mod">
            <ac:chgData name="Leo Fent" userId="f80d6c9e0663f714" providerId="LiveId" clId="{03DF23EA-2C61-0B4B-9BEA-1270F6B8158A}" dt="2018-12-17T10:34:46.199" v="207"/>
            <ac:spMkLst>
              <pc:docMk/>
              <pc:sldMasterMk cId="0" sldId="2147483648"/>
              <pc:sldLayoutMk cId="826009964" sldId="2147483662"/>
              <ac:spMk id="5" creationId="{00000000-0000-0000-0000-000000000000}"/>
            </ac:spMkLst>
          </pc:spChg>
        </pc:sldLayoutChg>
        <pc:sldLayoutChg chg="modSp modTransition">
          <pc:chgData name="Leo Fent" userId="f80d6c9e0663f714" providerId="LiveId" clId="{03DF23EA-2C61-0B4B-9BEA-1270F6B8158A}" dt="2018-12-18T10:43:29.277" v="2342"/>
          <pc:sldLayoutMkLst>
            <pc:docMk/>
            <pc:sldMasterMk cId="0" sldId="2147483648"/>
            <pc:sldLayoutMk cId="1353896245" sldId="2147483665"/>
          </pc:sldLayoutMkLst>
          <pc:spChg chg="mod">
            <ac:chgData name="Leo Fent" userId="f80d6c9e0663f714" providerId="LiveId" clId="{03DF23EA-2C61-0B4B-9BEA-1270F6B8158A}" dt="2018-12-17T10:35:12.177" v="211"/>
            <ac:spMkLst>
              <pc:docMk/>
              <pc:sldMasterMk cId="0" sldId="2147483648"/>
              <pc:sldLayoutMk cId="1353896245" sldId="2147483665"/>
              <ac:spMk id="5" creationId="{00000000-0000-0000-0000-000000000000}"/>
            </ac:spMkLst>
          </pc:spChg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0" sldId="2147483648"/>
            <pc:sldLayoutMk cId="1980723131" sldId="2147483666"/>
          </pc:sldLayoutMkLst>
        </pc:sldLayoutChg>
        <pc:sldLayoutChg chg="modSp modTransition">
          <pc:chgData name="Leo Fent" userId="f80d6c9e0663f714" providerId="LiveId" clId="{03DF23EA-2C61-0B4B-9BEA-1270F6B8158A}" dt="2018-12-18T10:43:29.277" v="2342"/>
          <pc:sldLayoutMkLst>
            <pc:docMk/>
            <pc:sldMasterMk cId="0" sldId="2147483648"/>
            <pc:sldLayoutMk cId="1490291718" sldId="2147483667"/>
          </pc:sldLayoutMkLst>
          <pc:spChg chg="mod">
            <ac:chgData name="Leo Fent" userId="f80d6c9e0663f714" providerId="LiveId" clId="{03DF23EA-2C61-0B4B-9BEA-1270F6B8158A}" dt="2018-12-17T10:34:50.925" v="208"/>
            <ac:spMkLst>
              <pc:docMk/>
              <pc:sldMasterMk cId="0" sldId="2147483648"/>
              <pc:sldLayoutMk cId="1490291718" sldId="2147483667"/>
              <ac:spMk id="5" creationId="{00000000-0000-0000-0000-000000000000}"/>
            </ac:spMkLst>
          </pc:spChg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0" sldId="2147483648"/>
            <pc:sldLayoutMk cId="1506385941" sldId="2147483668"/>
          </pc:sldLayoutMkLst>
        </pc:sldLayoutChg>
        <pc:sldLayoutChg chg="modSp modTransition">
          <pc:chgData name="Leo Fent" userId="f80d6c9e0663f714" providerId="LiveId" clId="{03DF23EA-2C61-0B4B-9BEA-1270F6B8158A}" dt="2018-12-18T10:43:29.277" v="2342"/>
          <pc:sldLayoutMkLst>
            <pc:docMk/>
            <pc:sldMasterMk cId="0" sldId="2147483648"/>
            <pc:sldLayoutMk cId="1244378564" sldId="2147483861"/>
          </pc:sldLayoutMkLst>
          <pc:spChg chg="mod">
            <ac:chgData name="Leo Fent" userId="f80d6c9e0663f714" providerId="LiveId" clId="{03DF23EA-2C61-0B4B-9BEA-1270F6B8158A}" dt="2018-12-17T10:35:17.312" v="212"/>
            <ac:spMkLst>
              <pc:docMk/>
              <pc:sldMasterMk cId="0" sldId="2147483648"/>
              <pc:sldLayoutMk cId="1244378564" sldId="2147483861"/>
              <ac:spMk id="5" creationId="{37F7686A-C493-467C-AC09-89A81D31C81C}"/>
            </ac:spMkLst>
          </pc:spChg>
        </pc:sldLayoutChg>
      </pc:sldMasterChg>
      <pc:sldMasterChg chg="modTransition modSldLayout">
        <pc:chgData name="Leo Fent" userId="f80d6c9e0663f714" providerId="LiveId" clId="{03DF23EA-2C61-0B4B-9BEA-1270F6B8158A}" dt="2018-12-18T10:43:29.277" v="2342"/>
        <pc:sldMasterMkLst>
          <pc:docMk/>
          <pc:sldMasterMk cId="4049504385" sldId="2147483765"/>
        </pc:sldMasterMkLst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049504385" sldId="2147483765"/>
            <pc:sldLayoutMk cId="2365666139" sldId="2147483766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049504385" sldId="2147483765"/>
            <pc:sldLayoutMk cId="3118099817" sldId="2147483767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049504385" sldId="2147483765"/>
            <pc:sldLayoutMk cId="322507007" sldId="2147483768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049504385" sldId="2147483765"/>
            <pc:sldLayoutMk cId="161268869" sldId="2147483769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049504385" sldId="2147483765"/>
            <pc:sldLayoutMk cId="2902882693" sldId="2147483770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049504385" sldId="2147483765"/>
            <pc:sldLayoutMk cId="3597727416" sldId="2147483771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049504385" sldId="2147483765"/>
            <pc:sldLayoutMk cId="683457095" sldId="2147483772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049504385" sldId="2147483765"/>
            <pc:sldLayoutMk cId="4071505181" sldId="2147483773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049504385" sldId="2147483765"/>
            <pc:sldLayoutMk cId="2419472829" sldId="2147483776"/>
          </pc:sldLayoutMkLst>
        </pc:sldLayoutChg>
      </pc:sldMasterChg>
      <pc:sldMasterChg chg="modTransition modSldLayout">
        <pc:chgData name="Leo Fent" userId="f80d6c9e0663f714" providerId="LiveId" clId="{03DF23EA-2C61-0B4B-9BEA-1270F6B8158A}" dt="2018-12-18T10:43:29.277" v="2342"/>
        <pc:sldMasterMkLst>
          <pc:docMk/>
          <pc:sldMasterMk cId="4276528870" sldId="2147483777"/>
        </pc:sldMasterMkLst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276528870" sldId="2147483777"/>
            <pc:sldLayoutMk cId="229749355" sldId="2147483778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276528870" sldId="2147483777"/>
            <pc:sldLayoutMk cId="225086537" sldId="2147483779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276528870" sldId="2147483777"/>
            <pc:sldLayoutMk cId="4228792304" sldId="2147483780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276528870" sldId="2147483777"/>
            <pc:sldLayoutMk cId="2746870799" sldId="2147483781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276528870" sldId="2147483777"/>
            <pc:sldLayoutMk cId="2684596061" sldId="2147483782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276528870" sldId="2147483777"/>
            <pc:sldLayoutMk cId="1897415336" sldId="2147483783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276528870" sldId="2147483777"/>
            <pc:sldLayoutMk cId="4189707849" sldId="2147483784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276528870" sldId="2147483777"/>
            <pc:sldLayoutMk cId="4156887399" sldId="2147483785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276528870" sldId="2147483777"/>
            <pc:sldLayoutMk cId="2875612584" sldId="2147483788"/>
          </pc:sldLayoutMkLst>
        </pc:sldLayoutChg>
      </pc:sldMasterChg>
      <pc:sldMasterChg chg="modTransition modSldLayout">
        <pc:chgData name="Leo Fent" userId="f80d6c9e0663f714" providerId="LiveId" clId="{03DF23EA-2C61-0B4B-9BEA-1270F6B8158A}" dt="2018-12-18T10:43:29.277" v="2342"/>
        <pc:sldMasterMkLst>
          <pc:docMk/>
          <pc:sldMasterMk cId="1514477690" sldId="2147483789"/>
        </pc:sldMasterMkLst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1514477690" sldId="2147483789"/>
            <pc:sldLayoutMk cId="2606108126" sldId="2147483790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1514477690" sldId="2147483789"/>
            <pc:sldLayoutMk cId="2571596633" sldId="2147483791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1514477690" sldId="2147483789"/>
            <pc:sldLayoutMk cId="792855932" sldId="2147483792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1514477690" sldId="2147483789"/>
            <pc:sldLayoutMk cId="2293843815" sldId="2147483793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1514477690" sldId="2147483789"/>
            <pc:sldLayoutMk cId="2807845491" sldId="2147483794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1514477690" sldId="2147483789"/>
            <pc:sldLayoutMk cId="3147870395" sldId="2147483795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1514477690" sldId="2147483789"/>
            <pc:sldLayoutMk cId="1355197154" sldId="2147483796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1514477690" sldId="2147483789"/>
            <pc:sldLayoutMk cId="726463521" sldId="2147483797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1514477690" sldId="2147483789"/>
            <pc:sldLayoutMk cId="3368569284" sldId="2147483800"/>
          </pc:sldLayoutMkLst>
        </pc:sldLayoutChg>
      </pc:sldMasterChg>
      <pc:sldMasterChg chg="modTransition modSldLayout">
        <pc:chgData name="Leo Fent" userId="f80d6c9e0663f714" providerId="LiveId" clId="{03DF23EA-2C61-0B4B-9BEA-1270F6B8158A}" dt="2018-12-18T10:43:29.277" v="2342"/>
        <pc:sldMasterMkLst>
          <pc:docMk/>
          <pc:sldMasterMk cId="4014925421" sldId="2147483801"/>
        </pc:sldMasterMkLst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014925421" sldId="2147483801"/>
            <pc:sldLayoutMk cId="28234159" sldId="2147483802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014925421" sldId="2147483801"/>
            <pc:sldLayoutMk cId="2638008544" sldId="2147483803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014925421" sldId="2147483801"/>
            <pc:sldLayoutMk cId="4196920033" sldId="2147483804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014925421" sldId="2147483801"/>
            <pc:sldLayoutMk cId="126142069" sldId="2147483805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014925421" sldId="2147483801"/>
            <pc:sldLayoutMk cId="3818019336" sldId="2147483806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014925421" sldId="2147483801"/>
            <pc:sldLayoutMk cId="2983430453" sldId="2147483807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014925421" sldId="2147483801"/>
            <pc:sldLayoutMk cId="462178339" sldId="2147483808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014925421" sldId="2147483801"/>
            <pc:sldLayoutMk cId="394277555" sldId="2147483809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014925421" sldId="2147483801"/>
            <pc:sldLayoutMk cId="2928457402" sldId="2147483812"/>
          </pc:sldLayoutMkLst>
        </pc:sldLayoutChg>
      </pc:sldMasterChg>
      <pc:sldMasterChg chg="modTransition modSldLayout">
        <pc:chgData name="Leo Fent" userId="f80d6c9e0663f714" providerId="LiveId" clId="{03DF23EA-2C61-0B4B-9BEA-1270F6B8158A}" dt="2018-12-18T10:43:29.277" v="2342"/>
        <pc:sldMasterMkLst>
          <pc:docMk/>
          <pc:sldMasterMk cId="3168872595" sldId="2147483813"/>
        </pc:sldMasterMkLst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3168872595" sldId="2147483813"/>
            <pc:sldLayoutMk cId="1939241779" sldId="2147483814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3168872595" sldId="2147483813"/>
            <pc:sldLayoutMk cId="2915455288" sldId="2147483815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3168872595" sldId="2147483813"/>
            <pc:sldLayoutMk cId="3272998158" sldId="2147483816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3168872595" sldId="2147483813"/>
            <pc:sldLayoutMk cId="1213079104" sldId="2147483817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3168872595" sldId="2147483813"/>
            <pc:sldLayoutMk cId="2928511375" sldId="2147483818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3168872595" sldId="2147483813"/>
            <pc:sldLayoutMk cId="2378694842" sldId="2147483819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3168872595" sldId="2147483813"/>
            <pc:sldLayoutMk cId="1024135163" sldId="2147483820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3168872595" sldId="2147483813"/>
            <pc:sldLayoutMk cId="3303822867" sldId="2147483821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3168872595" sldId="2147483813"/>
            <pc:sldLayoutMk cId="3633579213" sldId="2147483824"/>
          </pc:sldLayoutMkLst>
        </pc:sldLayoutChg>
      </pc:sldMasterChg>
      <pc:sldMasterChg chg="modTransition modSldLayout">
        <pc:chgData name="Leo Fent" userId="f80d6c9e0663f714" providerId="LiveId" clId="{03DF23EA-2C61-0B4B-9BEA-1270F6B8158A}" dt="2018-12-18T10:43:29.277" v="2342"/>
        <pc:sldMasterMkLst>
          <pc:docMk/>
          <pc:sldMasterMk cId="4100797268" sldId="2147483825"/>
        </pc:sldMasterMkLst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100797268" sldId="2147483825"/>
            <pc:sldLayoutMk cId="2279271206" sldId="2147483826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100797268" sldId="2147483825"/>
            <pc:sldLayoutMk cId="3612019383" sldId="2147483827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100797268" sldId="2147483825"/>
            <pc:sldLayoutMk cId="2987535939" sldId="2147483828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100797268" sldId="2147483825"/>
            <pc:sldLayoutMk cId="846023824" sldId="2147483829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100797268" sldId="2147483825"/>
            <pc:sldLayoutMk cId="706051647" sldId="2147483830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100797268" sldId="2147483825"/>
            <pc:sldLayoutMk cId="1150281680" sldId="2147483831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100797268" sldId="2147483825"/>
            <pc:sldLayoutMk cId="1954141648" sldId="2147483832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100797268" sldId="2147483825"/>
            <pc:sldLayoutMk cId="532291461" sldId="2147483833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4100797268" sldId="2147483825"/>
            <pc:sldLayoutMk cId="3075146628" sldId="2147483836"/>
          </pc:sldLayoutMkLst>
        </pc:sldLayoutChg>
      </pc:sldMasterChg>
      <pc:sldMasterChg chg="modTransition modSldLayout">
        <pc:chgData name="Leo Fent" userId="f80d6c9e0663f714" providerId="LiveId" clId="{03DF23EA-2C61-0B4B-9BEA-1270F6B8158A}" dt="2018-12-18T10:43:29.277" v="2342"/>
        <pc:sldMasterMkLst>
          <pc:docMk/>
          <pc:sldMasterMk cId="2656459872" sldId="2147483837"/>
        </pc:sldMasterMkLst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2656459872" sldId="2147483837"/>
            <pc:sldLayoutMk cId="3736090049" sldId="2147483838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2656459872" sldId="2147483837"/>
            <pc:sldLayoutMk cId="3296178265" sldId="2147483839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2656459872" sldId="2147483837"/>
            <pc:sldLayoutMk cId="4214668999" sldId="2147483840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2656459872" sldId="2147483837"/>
            <pc:sldLayoutMk cId="2244925429" sldId="2147483841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2656459872" sldId="2147483837"/>
            <pc:sldLayoutMk cId="2354806819" sldId="2147483842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2656459872" sldId="2147483837"/>
            <pc:sldLayoutMk cId="652210638" sldId="2147483843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2656459872" sldId="2147483837"/>
            <pc:sldLayoutMk cId="4213001361" sldId="2147483844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2656459872" sldId="2147483837"/>
            <pc:sldLayoutMk cId="3587475383" sldId="2147483845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2656459872" sldId="2147483837"/>
            <pc:sldLayoutMk cId="2430002785" sldId="2147483848"/>
          </pc:sldLayoutMkLst>
        </pc:sldLayoutChg>
      </pc:sldMasterChg>
      <pc:sldMasterChg chg="modTransition modSldLayout">
        <pc:chgData name="Leo Fent" userId="f80d6c9e0663f714" providerId="LiveId" clId="{03DF23EA-2C61-0B4B-9BEA-1270F6B8158A}" dt="2018-12-18T10:43:29.277" v="2342"/>
        <pc:sldMasterMkLst>
          <pc:docMk/>
          <pc:sldMasterMk cId="2300507993" sldId="2147483849"/>
        </pc:sldMasterMkLst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2300507993" sldId="2147483849"/>
            <pc:sldLayoutMk cId="2142983617" sldId="2147483850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2300507993" sldId="2147483849"/>
            <pc:sldLayoutMk cId="2491589136" sldId="2147483851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2300507993" sldId="2147483849"/>
            <pc:sldLayoutMk cId="3680605271" sldId="2147483852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2300507993" sldId="2147483849"/>
            <pc:sldLayoutMk cId="3207918196" sldId="2147483853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2300507993" sldId="2147483849"/>
            <pc:sldLayoutMk cId="1029380379" sldId="2147483854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2300507993" sldId="2147483849"/>
            <pc:sldLayoutMk cId="4057446467" sldId="2147483855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2300507993" sldId="2147483849"/>
            <pc:sldLayoutMk cId="144268069" sldId="2147483856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2300507993" sldId="2147483849"/>
            <pc:sldLayoutMk cId="972545763" sldId="2147483857"/>
          </pc:sldLayoutMkLst>
        </pc:sldLayoutChg>
        <pc:sldLayoutChg chg="modTransition">
          <pc:chgData name="Leo Fent" userId="f80d6c9e0663f714" providerId="LiveId" clId="{03DF23EA-2C61-0B4B-9BEA-1270F6B8158A}" dt="2018-12-18T10:43:29.277" v="2342"/>
          <pc:sldLayoutMkLst>
            <pc:docMk/>
            <pc:sldMasterMk cId="2300507993" sldId="2147483849"/>
            <pc:sldLayoutMk cId="3258727132" sldId="2147483860"/>
          </pc:sldLayoutMkLst>
        </pc:sldLayoutChg>
      </pc:sldMasterChg>
    </pc:docChg>
  </pc:docChgLst>
  <pc:docChgLst>
    <pc:chgData clId="Web-{6C41A944-D97B-454F-9A53-8F9CC5882556}"/>
    <pc:docChg chg="modSld">
      <pc:chgData name="" userId="" providerId="" clId="Web-{6C41A944-D97B-454F-9A53-8F9CC5882556}" dt="2018-12-18T13:02:29.127" v="1" actId="20577"/>
      <pc:docMkLst>
        <pc:docMk/>
      </pc:docMkLst>
      <pc:sldChg chg="modSp">
        <pc:chgData name="" userId="" providerId="" clId="Web-{6C41A944-D97B-454F-9A53-8F9CC5882556}" dt="2018-12-18T13:02:29.127" v="1" actId="20577"/>
        <pc:sldMkLst>
          <pc:docMk/>
          <pc:sldMk cId="4038906334" sldId="268"/>
        </pc:sldMkLst>
        <pc:spChg chg="mod">
          <ac:chgData name="" userId="" providerId="" clId="Web-{6C41A944-D97B-454F-9A53-8F9CC5882556}" dt="2018-12-18T13:02:29.127" v="1" actId="20577"/>
          <ac:spMkLst>
            <pc:docMk/>
            <pc:sldMk cId="4038906334" sldId="268"/>
            <ac:spMk id="19" creationId="{00000000-0000-0000-0000-000000000000}"/>
          </ac:spMkLst>
        </pc:spChg>
      </pc:sldChg>
    </pc:docChg>
  </pc:docChgLst>
  <pc:docChgLst>
    <pc:chgData name="Guest User" providerId="Windows Live" clId="Web-{6C41A944-D97B-454F-9A53-8F9CC5882556}"/>
    <pc:docChg chg="modSld">
      <pc:chgData name="Guest User" userId="" providerId="Windows Live" clId="Web-{6C41A944-D97B-454F-9A53-8F9CC5882556}" dt="2018-12-18T13:30:14.852" v="642"/>
      <pc:docMkLst>
        <pc:docMk/>
      </pc:docMkLst>
      <pc:sldChg chg="modNotes">
        <pc:chgData name="Guest User" userId="" providerId="Windows Live" clId="Web-{6C41A944-D97B-454F-9A53-8F9CC5882556}" dt="2018-12-18T13:18:06.716" v="414"/>
        <pc:sldMkLst>
          <pc:docMk/>
          <pc:sldMk cId="1708546253" sldId="258"/>
        </pc:sldMkLst>
      </pc:sldChg>
      <pc:sldChg chg="modNotes">
        <pc:chgData name="Guest User" userId="" providerId="Windows Live" clId="Web-{6C41A944-D97B-454F-9A53-8F9CC5882556}" dt="2018-12-18T13:30:14.852" v="642"/>
        <pc:sldMkLst>
          <pc:docMk/>
          <pc:sldMk cId="1129075630" sldId="262"/>
        </pc:sldMkLst>
      </pc:sldChg>
      <pc:sldChg chg="modSp modNotes">
        <pc:chgData name="Guest User" userId="" providerId="Windows Live" clId="Web-{6C41A944-D97B-454F-9A53-8F9CC5882556}" dt="2018-12-18T13:11:56.421" v="241"/>
        <pc:sldMkLst>
          <pc:docMk/>
          <pc:sldMk cId="4038906334" sldId="268"/>
        </pc:sldMkLst>
        <pc:spChg chg="mod">
          <ac:chgData name="Guest User" userId="" providerId="Windows Live" clId="Web-{6C41A944-D97B-454F-9A53-8F9CC5882556}" dt="2018-12-18T13:02:55.065" v="5" actId="20577"/>
          <ac:spMkLst>
            <pc:docMk/>
            <pc:sldMk cId="4038906334" sldId="268"/>
            <ac:spMk id="19" creationId="{00000000-0000-0000-0000-000000000000}"/>
          </ac:spMkLst>
        </pc:spChg>
      </pc:sldChg>
      <pc:sldChg chg="modNotes">
        <pc:chgData name="Guest User" userId="" providerId="Windows Live" clId="Web-{6C41A944-D97B-454F-9A53-8F9CC5882556}" dt="2018-12-18T13:21:36.183" v="446"/>
        <pc:sldMkLst>
          <pc:docMk/>
          <pc:sldMk cId="2857788226" sldId="27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18.12.2018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18.12.2018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Hello </a:t>
            </a:r>
            <a:r>
              <a:rPr lang="de-DE" dirty="0" err="1"/>
              <a:t>everybody</a:t>
            </a:r>
            <a:r>
              <a:rPr lang="de-DE" dirty="0"/>
              <a:t> and </a:t>
            </a:r>
            <a:r>
              <a:rPr lang="de-DE" dirty="0" err="1"/>
              <a:t>welcome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presentation</a:t>
            </a:r>
          </a:p>
          <a:p>
            <a:r>
              <a:rPr lang="de-DE" dirty="0">
                <a:cs typeface="Arial"/>
              </a:rPr>
              <a:t>- </a:t>
            </a:r>
            <a:r>
              <a:rPr lang="de-DE" dirty="0" err="1">
                <a:cs typeface="Arial"/>
              </a:rPr>
              <a:t>We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are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team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tea</a:t>
            </a:r>
            <a:r>
              <a:rPr lang="de-DE" dirty="0">
                <a:cs typeface="Arial"/>
              </a:rPr>
              <a:t>-tan </a:t>
            </a:r>
            <a:r>
              <a:rPr lang="de-DE" dirty="0" err="1">
                <a:cs typeface="Arial"/>
              </a:rPr>
              <a:t>namely</a:t>
            </a:r>
            <a:r>
              <a:rPr lang="de-DE" dirty="0">
                <a:cs typeface="Arial"/>
              </a:rPr>
              <a:t> </a:t>
            </a:r>
            <a:r>
              <a:rPr lang="de-DE" dirty="0" err="1">
                <a:cs typeface="Arial"/>
              </a:rPr>
              <a:t>we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are</a:t>
            </a:r>
            <a:r>
              <a:rPr lang="de-DE" dirty="0">
                <a:cs typeface="Arial"/>
              </a:rPr>
              <a:t> Nico, Leo, Jérôme and I</a:t>
            </a:r>
          </a:p>
          <a:p>
            <a:r>
              <a:rPr lang="de-DE" dirty="0">
                <a:cs typeface="Arial"/>
              </a:rPr>
              <a:t>- </a:t>
            </a:r>
            <a:r>
              <a:rPr lang="de-DE" dirty="0" err="1">
                <a:cs typeface="Arial"/>
              </a:rPr>
              <a:t>Let's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get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started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with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our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motivation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for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this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project</a:t>
            </a:r>
            <a:r>
              <a:rPr lang="de-DE" dirty="0">
                <a:cs typeface="Arial"/>
              </a:rPr>
              <a:t> </a:t>
            </a:r>
            <a:r>
              <a:rPr lang="de-DE" dirty="0" err="1">
                <a:cs typeface="Arial"/>
              </a:rPr>
              <a:t>which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is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called</a:t>
            </a:r>
            <a:r>
              <a:rPr lang="de-DE" dirty="0">
                <a:cs typeface="Arial"/>
              </a:rPr>
              <a:t> </a:t>
            </a:r>
            <a:r>
              <a:rPr lang="de-DE" dirty="0" err="1">
                <a:cs typeface="Arial"/>
              </a:rPr>
              <a:t>implementation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of</a:t>
            </a:r>
            <a:r>
              <a:rPr lang="de-DE" dirty="0">
                <a:cs typeface="Arial"/>
              </a:rPr>
              <a:t> a Traffic Light System at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Tannenbar-</a:t>
            </a:r>
            <a:r>
              <a:rPr lang="de-DE" dirty="0" err="1">
                <a:cs typeface="Arial"/>
              </a:rPr>
              <a:t>Intersection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11707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Achsenskalierung</a:t>
            </a:r>
          </a:p>
          <a:p>
            <a:r>
              <a:rPr lang="de-DE" dirty="0"/>
              <a:t>Beschriftung, was was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70808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let's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I </a:t>
            </a:r>
            <a:r>
              <a:rPr lang="de-DE" dirty="0" err="1"/>
              <a:t>mentioned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:</a:t>
            </a:r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1.) The </a:t>
            </a:r>
            <a:r>
              <a:rPr lang="de-DE" dirty="0" err="1">
                <a:cs typeface="Arial"/>
              </a:rPr>
              <a:t>first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question</a:t>
            </a:r>
            <a:r>
              <a:rPr lang="de-DE" dirty="0">
                <a:cs typeface="Arial"/>
              </a:rPr>
              <a:t> was "</a:t>
            </a:r>
            <a:r>
              <a:rPr lang="de-DE" dirty="0" err="1">
                <a:cs typeface="Arial"/>
              </a:rPr>
              <a:t>How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good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is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current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solution</a:t>
            </a:r>
            <a:r>
              <a:rPr lang="de-DE" dirty="0">
                <a:cs typeface="Arial"/>
              </a:rPr>
              <a:t>":</a:t>
            </a:r>
          </a:p>
          <a:p>
            <a:r>
              <a:rPr lang="de-DE" dirty="0">
                <a:cs typeface="Arial"/>
              </a:rPr>
              <a:t>          As </a:t>
            </a:r>
            <a:r>
              <a:rPr lang="de-DE" dirty="0" err="1">
                <a:cs typeface="Arial"/>
              </a:rPr>
              <a:t>we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saw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during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presentation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current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solution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works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well</a:t>
            </a:r>
            <a:r>
              <a:rPr lang="de-DE" dirty="0">
                <a:cs typeface="Arial"/>
              </a:rPr>
              <a:t> </a:t>
            </a:r>
            <a:r>
              <a:rPr lang="de-DE" dirty="0" err="1">
                <a:cs typeface="Arial"/>
              </a:rPr>
              <a:t>if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we</a:t>
            </a:r>
            <a:r>
              <a:rPr lang="de-DE" dirty="0">
                <a:cs typeface="Arial"/>
              </a:rPr>
              <a:t> do not </a:t>
            </a:r>
            <a:r>
              <a:rPr lang="de-DE" dirty="0" err="1">
                <a:cs typeface="Arial"/>
              </a:rPr>
              <a:t>have</a:t>
            </a:r>
            <a:r>
              <a:rPr lang="de-DE" dirty="0">
                <a:cs typeface="Arial"/>
              </a:rPr>
              <a:t> high </a:t>
            </a:r>
            <a:r>
              <a:rPr lang="de-DE" dirty="0" err="1">
                <a:cs typeface="Arial"/>
              </a:rPr>
              <a:t>car</a:t>
            </a:r>
            <a:r>
              <a:rPr lang="de-DE" dirty="0">
                <a:cs typeface="Arial"/>
              </a:rPr>
              <a:t> and high </a:t>
            </a:r>
            <a:r>
              <a:rPr lang="de-DE" dirty="0" err="1">
                <a:cs typeface="Arial"/>
              </a:rPr>
              <a:t>pedestrian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density</a:t>
            </a:r>
          </a:p>
          <a:p>
            <a:r>
              <a:rPr lang="de-DE" dirty="0">
                <a:cs typeface="Arial"/>
              </a:rPr>
              <a:t>2.) </a:t>
            </a:r>
            <a:r>
              <a:rPr lang="de-DE" dirty="0" err="1">
                <a:cs typeface="Arial"/>
              </a:rPr>
              <a:t>Could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 </a:t>
            </a:r>
            <a:r>
              <a:rPr lang="de-DE" dirty="0" err="1">
                <a:cs typeface="Arial"/>
              </a:rPr>
              <a:t>situation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be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improved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by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adding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traffic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lights</a:t>
            </a:r>
            <a:r>
              <a:rPr lang="de-DE" dirty="0">
                <a:cs typeface="Arial"/>
              </a:rPr>
              <a:t>?</a:t>
            </a:r>
          </a:p>
          <a:p>
            <a:r>
              <a:rPr lang="de-DE" dirty="0">
                <a:cs typeface="Arial"/>
              </a:rPr>
              <a:t>          The </a:t>
            </a:r>
            <a:r>
              <a:rPr lang="de-DE" dirty="0" err="1">
                <a:cs typeface="Arial"/>
              </a:rPr>
              <a:t>answer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is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yes</a:t>
            </a:r>
            <a:r>
              <a:rPr lang="de-DE" dirty="0">
                <a:cs typeface="Arial"/>
              </a:rPr>
              <a:t> but </a:t>
            </a:r>
            <a:r>
              <a:rPr lang="de-DE" dirty="0" err="1">
                <a:cs typeface="Arial"/>
              </a:rPr>
              <a:t>only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if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have</a:t>
            </a:r>
            <a:r>
              <a:rPr lang="de-DE" dirty="0">
                <a:cs typeface="Arial"/>
              </a:rPr>
              <a:t> high </a:t>
            </a:r>
            <a:r>
              <a:rPr lang="de-DE" dirty="0" err="1">
                <a:cs typeface="Arial"/>
              </a:rPr>
              <a:t>car</a:t>
            </a:r>
            <a:r>
              <a:rPr lang="de-DE" dirty="0">
                <a:cs typeface="Arial"/>
              </a:rPr>
              <a:t> AND high </a:t>
            </a:r>
            <a:r>
              <a:rPr lang="de-DE" dirty="0" err="1">
                <a:cs typeface="Arial"/>
              </a:rPr>
              <a:t>pedestrian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density</a:t>
            </a:r>
            <a:r>
              <a:rPr lang="de-DE" dirty="0">
                <a:cs typeface="Arial"/>
              </a:rPr>
              <a:t>. </a:t>
            </a:r>
            <a:r>
              <a:rPr lang="de-DE" dirty="0" err="1">
                <a:cs typeface="Arial"/>
              </a:rPr>
              <a:t>Otherwise</a:t>
            </a:r>
            <a:r>
              <a:rPr lang="de-DE" dirty="0">
                <a:cs typeface="Arial"/>
              </a:rPr>
              <a:t> </a:t>
            </a:r>
            <a:r>
              <a:rPr lang="de-DE" dirty="0" err="1">
                <a:cs typeface="Arial"/>
              </a:rPr>
              <a:t>it's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counterproductive</a:t>
            </a:r>
            <a:r>
              <a:rPr lang="de-DE" dirty="0">
                <a:cs typeface="Arial"/>
              </a:rPr>
              <a:t>.</a:t>
            </a:r>
          </a:p>
          <a:p>
            <a:r>
              <a:rPr lang="de-DE" dirty="0">
                <a:cs typeface="Arial"/>
              </a:rPr>
              <a:t>3.) </a:t>
            </a:r>
            <a:r>
              <a:rPr lang="de-DE" dirty="0" err="1">
                <a:cs typeface="Arial"/>
              </a:rPr>
              <a:t>What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would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be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best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solution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for</a:t>
            </a:r>
            <a:r>
              <a:rPr lang="de-DE" dirty="0">
                <a:cs typeface="Arial"/>
              </a:rPr>
              <a:t> all </a:t>
            </a:r>
            <a:r>
              <a:rPr lang="de-DE" dirty="0" err="1">
                <a:cs typeface="Arial"/>
              </a:rPr>
              <a:t>agents</a:t>
            </a:r>
            <a:r>
              <a:rPr lang="de-DE" dirty="0">
                <a:cs typeface="Arial"/>
              </a:rPr>
              <a:t>? Listen </a:t>
            </a:r>
            <a:r>
              <a:rPr lang="de-DE" dirty="0" err="1">
                <a:cs typeface="Arial"/>
              </a:rPr>
              <a:t>carefully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this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question</a:t>
            </a:r>
            <a:r>
              <a:rPr lang="de-DE" dirty="0">
                <a:cs typeface="Arial"/>
              </a:rPr>
              <a:t> sums </a:t>
            </a:r>
            <a:r>
              <a:rPr lang="de-DE" dirty="0" err="1">
                <a:cs typeface="Arial"/>
              </a:rPr>
              <a:t>up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our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project</a:t>
            </a:r>
            <a:r>
              <a:rPr lang="de-DE" dirty="0">
                <a:cs typeface="Arial"/>
              </a:rPr>
              <a:t>!</a:t>
            </a:r>
          </a:p>
          <a:p>
            <a:r>
              <a:rPr lang="de-DE" dirty="0">
                <a:cs typeface="Arial"/>
              </a:rPr>
              <a:t>          Traffic </a:t>
            </a:r>
            <a:r>
              <a:rPr lang="de-DE" dirty="0" err="1">
                <a:cs typeface="Arial"/>
              </a:rPr>
              <a:t>lights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turned</a:t>
            </a:r>
            <a:r>
              <a:rPr lang="de-DE" dirty="0">
                <a:cs typeface="Arial"/>
              </a:rPr>
              <a:t> "ON" </a:t>
            </a:r>
            <a:r>
              <a:rPr lang="de-DE" dirty="0" err="1">
                <a:cs typeface="Arial"/>
              </a:rPr>
              <a:t>only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for</a:t>
            </a:r>
            <a:r>
              <a:rPr lang="de-DE" dirty="0">
                <a:cs typeface="Arial"/>
              </a:rPr>
              <a:t> high </a:t>
            </a:r>
            <a:r>
              <a:rPr lang="de-DE" dirty="0" err="1">
                <a:cs typeface="Arial"/>
              </a:rPr>
              <a:t>densities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of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pedestrians</a:t>
            </a:r>
            <a:r>
              <a:rPr lang="de-DE" dirty="0">
                <a:cs typeface="Arial"/>
              </a:rPr>
              <a:t> and </a:t>
            </a:r>
            <a:r>
              <a:rPr lang="de-DE" dirty="0" err="1">
                <a:cs typeface="Arial"/>
              </a:rPr>
              <a:t>cars</a:t>
            </a:r>
          </a:p>
          <a:p>
            <a:r>
              <a:rPr lang="de-DE" dirty="0">
                <a:cs typeface="Arial"/>
              </a:rPr>
              <a:t>          Traffic light "OFF" </a:t>
            </a:r>
            <a:r>
              <a:rPr lang="de-DE" dirty="0" err="1">
                <a:cs typeface="Arial"/>
              </a:rPr>
              <a:t>for</a:t>
            </a:r>
            <a:r>
              <a:rPr lang="de-DE" dirty="0">
                <a:cs typeface="Arial"/>
              </a:rPr>
              <a:t> all </a:t>
            </a:r>
            <a:r>
              <a:rPr lang="de-DE" dirty="0" err="1">
                <a:cs typeface="Arial"/>
              </a:rPr>
              <a:t>other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scenarios</a:t>
            </a:r>
            <a:r>
              <a:rPr lang="de-DE" dirty="0">
                <a:cs typeface="Arial"/>
              </a:rPr>
              <a:t>!</a:t>
            </a:r>
          </a:p>
          <a:p>
            <a:r>
              <a:rPr lang="de-DE" dirty="0">
                <a:cs typeface="Arial"/>
              </a:rPr>
              <a:t>          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3876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79063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- 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understand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our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motivation</a:t>
            </a:r>
            <a:r>
              <a:rPr lang="de-DE" dirty="0">
                <a:cs typeface="Arial"/>
              </a:rPr>
              <a:t> and </a:t>
            </a:r>
            <a:r>
              <a:rPr lang="de-DE" dirty="0" err="1">
                <a:cs typeface="Arial"/>
              </a:rPr>
              <a:t>our</a:t>
            </a:r>
            <a:r>
              <a:rPr lang="de-DE" dirty="0">
                <a:cs typeface="Arial"/>
              </a:rPr>
              <a:t> </a:t>
            </a:r>
            <a:r>
              <a:rPr lang="de-DE" dirty="0" err="1">
                <a:cs typeface="Arial"/>
              </a:rPr>
              <a:t>goal</a:t>
            </a:r>
            <a:r>
              <a:rPr lang="de-DE" dirty="0">
                <a:cs typeface="Arial"/>
              </a:rPr>
              <a:t> just </a:t>
            </a:r>
            <a:r>
              <a:rPr lang="de-DE" dirty="0" err="1">
                <a:cs typeface="Arial"/>
              </a:rPr>
              <a:t>simply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imgaine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you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whats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going</a:t>
            </a:r>
            <a:r>
              <a:rPr lang="de-DE" dirty="0">
                <a:cs typeface="Arial"/>
              </a:rPr>
              <a:t> on </a:t>
            </a:r>
            <a:r>
              <a:rPr lang="de-DE" dirty="0" err="1">
                <a:cs typeface="Arial"/>
              </a:rPr>
              <a:t>during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lecture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breaks</a:t>
            </a:r>
            <a:r>
              <a:rPr lang="de-DE" dirty="0">
                <a:cs typeface="Arial"/>
              </a:rPr>
              <a:t> at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 tannenbar </a:t>
            </a:r>
            <a:r>
              <a:rPr lang="de-DE" dirty="0" err="1">
                <a:cs typeface="Arial"/>
              </a:rPr>
              <a:t>crossroad</a:t>
            </a:r>
            <a:r>
              <a:rPr lang="de-DE" dirty="0">
                <a:cs typeface="Arial"/>
              </a:rPr>
              <a:t> </a:t>
            </a:r>
            <a:endParaRPr lang="en-US">
              <a:cs typeface="Arial"/>
            </a:endParaRPr>
          </a:p>
          <a:p>
            <a:r>
              <a:rPr lang="de-DE" dirty="0">
                <a:cs typeface="Arial"/>
              </a:rPr>
              <a:t>- By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way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Tannenbar </a:t>
            </a:r>
            <a:r>
              <a:rPr lang="de-DE" dirty="0" err="1">
                <a:cs typeface="Arial"/>
              </a:rPr>
              <a:t>Intersection</a:t>
            </a:r>
            <a:r>
              <a:rPr lang="de-DE" dirty="0">
                <a:cs typeface="Arial"/>
              </a:rPr>
              <a:t> </a:t>
            </a:r>
            <a:r>
              <a:rPr lang="de-DE" dirty="0" err="1">
                <a:cs typeface="Arial"/>
              </a:rPr>
              <a:t>can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be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seen</a:t>
            </a:r>
            <a:r>
              <a:rPr lang="de-DE" dirty="0">
                <a:cs typeface="Arial"/>
              </a:rPr>
              <a:t> on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 </a:t>
            </a:r>
            <a:r>
              <a:rPr lang="de-DE" dirty="0" err="1">
                <a:cs typeface="Arial"/>
              </a:rPr>
              <a:t>picture</a:t>
            </a:r>
            <a:r>
              <a:rPr lang="de-DE" dirty="0">
                <a:cs typeface="Arial"/>
              </a:rPr>
              <a:t> on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left</a:t>
            </a:r>
            <a:endParaRPr lang="de-DE"/>
          </a:p>
          <a:p>
            <a:r>
              <a:rPr lang="de-DE" dirty="0">
                <a:cs typeface="Arial"/>
              </a:rPr>
              <a:t>- Well </a:t>
            </a:r>
            <a:r>
              <a:rPr lang="de-DE" dirty="0" err="1">
                <a:cs typeface="Arial"/>
              </a:rPr>
              <a:t>whats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going</a:t>
            </a:r>
            <a:r>
              <a:rPr lang="de-DE" dirty="0">
                <a:cs typeface="Arial"/>
              </a:rPr>
              <a:t> on </a:t>
            </a:r>
            <a:r>
              <a:rPr lang="de-DE" dirty="0" err="1">
                <a:cs typeface="Arial"/>
              </a:rPr>
              <a:t>there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during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lecture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breaks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during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rush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hour</a:t>
            </a:r>
            <a:r>
              <a:rPr lang="de-DE" dirty="0">
                <a:cs typeface="Arial"/>
              </a:rPr>
              <a:t>?</a:t>
            </a:r>
          </a:p>
          <a:p>
            <a:r>
              <a:rPr lang="de-DE" dirty="0">
                <a:cs typeface="Arial"/>
              </a:rPr>
              <a:t>- </a:t>
            </a:r>
            <a:r>
              <a:rPr lang="de-DE" dirty="0" err="1">
                <a:cs typeface="Arial"/>
              </a:rPr>
              <a:t>Pedestrians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keep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crossing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streets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while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cars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start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line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up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this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results</a:t>
            </a:r>
            <a:r>
              <a:rPr lang="de-DE" dirty="0">
                <a:cs typeface="Arial"/>
              </a:rPr>
              <a:t> in a </a:t>
            </a:r>
            <a:r>
              <a:rPr lang="de-DE" dirty="0" err="1">
                <a:cs typeface="Arial"/>
              </a:rPr>
              <a:t>congestion</a:t>
            </a:r>
            <a:r>
              <a:rPr lang="de-DE" dirty="0">
                <a:cs typeface="Arial"/>
              </a:rPr>
              <a:t> and </a:t>
            </a:r>
            <a:r>
              <a:rPr lang="de-DE" dirty="0" err="1">
                <a:cs typeface="Arial"/>
              </a:rPr>
              <a:t>thus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long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waiting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times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for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cars</a:t>
            </a:r>
            <a:r>
              <a:rPr lang="de-DE" dirty="0">
                <a:cs typeface="Arial"/>
              </a:rPr>
              <a:t>.</a:t>
            </a:r>
          </a:p>
          <a:p>
            <a:r>
              <a:rPr lang="de-DE" dirty="0">
                <a:cs typeface="Arial"/>
              </a:rPr>
              <a:t>- </a:t>
            </a:r>
            <a:r>
              <a:rPr lang="de-DE" dirty="0" err="1">
                <a:cs typeface="Arial"/>
              </a:rPr>
              <a:t>Since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we</a:t>
            </a:r>
            <a:r>
              <a:rPr lang="de-DE" dirty="0">
                <a:cs typeface="Arial"/>
              </a:rPr>
              <a:t> </a:t>
            </a:r>
            <a:r>
              <a:rPr lang="de-DE" dirty="0" err="1">
                <a:cs typeface="Arial"/>
              </a:rPr>
              <a:t>face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this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situation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close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everyday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asked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ourselfes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wheter</a:t>
            </a:r>
            <a:r>
              <a:rPr lang="de-DE" dirty="0">
                <a:cs typeface="Arial"/>
              </a:rPr>
              <a:t> a </a:t>
            </a:r>
            <a:r>
              <a:rPr lang="de-DE" dirty="0" err="1">
                <a:cs typeface="Arial"/>
              </a:rPr>
              <a:t>traffic</a:t>
            </a:r>
            <a:r>
              <a:rPr lang="de-DE" dirty="0">
                <a:cs typeface="Arial"/>
              </a:rPr>
              <a:t> light </a:t>
            </a:r>
            <a:r>
              <a:rPr lang="de-DE" dirty="0" err="1">
                <a:cs typeface="Arial"/>
              </a:rPr>
              <a:t>system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could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help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 </a:t>
            </a:r>
            <a:r>
              <a:rPr lang="de-DE" dirty="0" err="1">
                <a:cs typeface="Arial"/>
              </a:rPr>
              <a:t>significantly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reduce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cars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waiting</a:t>
            </a:r>
            <a:r>
              <a:rPr lang="de-DE" dirty="0">
                <a:cs typeface="Arial"/>
              </a:rPr>
              <a:t> time </a:t>
            </a:r>
            <a:r>
              <a:rPr lang="de-DE" dirty="0" err="1">
                <a:cs typeface="Arial"/>
              </a:rPr>
              <a:t>while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pedestrians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only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have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wait</a:t>
            </a:r>
            <a:r>
              <a:rPr lang="de-DE" dirty="0">
                <a:cs typeface="Arial"/>
              </a:rPr>
              <a:t> a </a:t>
            </a:r>
            <a:r>
              <a:rPr lang="de-DE" dirty="0" err="1">
                <a:cs typeface="Arial"/>
              </a:rPr>
              <a:t>little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bit</a:t>
            </a:r>
          </a:p>
          <a:p>
            <a:r>
              <a:rPr lang="de-DE" dirty="0">
                <a:cs typeface="Arial"/>
              </a:rPr>
              <a:t>- 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 find out </a:t>
            </a:r>
            <a:r>
              <a:rPr lang="de-DE" dirty="0" err="1">
                <a:cs typeface="Arial"/>
              </a:rPr>
              <a:t>if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traffic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lights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would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make</a:t>
            </a:r>
            <a:r>
              <a:rPr lang="de-DE" dirty="0">
                <a:cs typeface="Arial"/>
              </a:rPr>
              <a:t> sense </a:t>
            </a:r>
            <a:r>
              <a:rPr lang="de-DE" dirty="0" err="1">
                <a:cs typeface="Arial"/>
              </a:rPr>
              <a:t>we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posed</a:t>
            </a:r>
            <a:r>
              <a:rPr lang="de-DE" dirty="0">
                <a:cs typeface="Arial"/>
              </a:rPr>
              <a:t> </a:t>
            </a:r>
            <a:r>
              <a:rPr lang="de-DE" dirty="0" err="1">
                <a:cs typeface="Arial"/>
              </a:rPr>
              <a:t>three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key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questions</a:t>
            </a:r>
            <a:r>
              <a:rPr lang="de-DE" dirty="0">
                <a:cs typeface="Arial"/>
              </a:rPr>
              <a:t>: </a:t>
            </a:r>
          </a:p>
          <a:p>
            <a:r>
              <a:rPr lang="de-DE" dirty="0">
                <a:cs typeface="Arial"/>
              </a:rPr>
              <a:t>1.</a:t>
            </a:r>
          </a:p>
          <a:p>
            <a:r>
              <a:rPr lang="de-DE" dirty="0">
                <a:cs typeface="Arial"/>
              </a:rPr>
              <a:t>2. </a:t>
            </a:r>
          </a:p>
          <a:p>
            <a:r>
              <a:rPr lang="de-DE" dirty="0">
                <a:cs typeface="Arial"/>
              </a:rPr>
              <a:t>3.</a:t>
            </a:r>
          </a:p>
          <a:p>
            <a:endParaRPr lang="de-DE" dirty="0">
              <a:cs typeface="Arial"/>
            </a:endParaRPr>
          </a:p>
          <a:p>
            <a:r>
              <a:rPr lang="de-DE" dirty="0" err="1">
                <a:cs typeface="Arial"/>
              </a:rPr>
              <a:t>No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let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me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hand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over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next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speaker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who's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going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 </a:t>
            </a:r>
            <a:r>
              <a:rPr lang="de-DE" dirty="0" err="1">
                <a:cs typeface="Arial"/>
              </a:rPr>
              <a:t>explain</a:t>
            </a:r>
            <a:r>
              <a:rPr lang="de-DE" dirty="0">
                <a:cs typeface="Arial"/>
              </a:rPr>
              <a:t> </a:t>
            </a:r>
            <a:r>
              <a:rPr lang="de-DE" dirty="0" err="1">
                <a:cs typeface="Arial"/>
              </a:rPr>
              <a:t>you</a:t>
            </a:r>
            <a:r>
              <a:rPr lang="de-DE" dirty="0">
                <a:cs typeface="Arial"/>
              </a:rPr>
              <a:t> </a:t>
            </a:r>
            <a:r>
              <a:rPr lang="de-DE" dirty="0" err="1">
                <a:cs typeface="Arial"/>
              </a:rPr>
              <a:t>our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simulation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more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detailed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6188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</a:t>
            </a:r>
            <a:r>
              <a:rPr lang="de-DE" dirty="0" err="1"/>
              <a:t>simulations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Modeled</a:t>
            </a:r>
            <a:r>
              <a:rPr lang="de-DE" dirty="0"/>
              <a:t> </a:t>
            </a:r>
            <a:r>
              <a:rPr lang="de-DE" dirty="0" err="1"/>
              <a:t>Intersection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Agents</a:t>
            </a:r>
            <a:r>
              <a:rPr lang="de-DE" dirty="0"/>
              <a:t> (</a:t>
            </a:r>
            <a:r>
              <a:rPr lang="de-DE" dirty="0" err="1"/>
              <a:t>vgl</a:t>
            </a:r>
            <a:r>
              <a:rPr lang="de-DE" dirty="0"/>
              <a:t> real </a:t>
            </a:r>
            <a:r>
              <a:rPr lang="de-DE" dirty="0" err="1"/>
              <a:t>life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distincions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With</a:t>
            </a:r>
            <a:r>
              <a:rPr lang="de-DE" dirty="0"/>
              <a:t> and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lights</a:t>
            </a:r>
          </a:p>
          <a:p>
            <a:pPr lvl="1"/>
            <a:endParaRPr lang="de-DE" dirty="0">
              <a:cs typeface="Arial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AE0F6-7D70-194A-8996-0D212BE9621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295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cellular</a:t>
            </a:r>
            <a:r>
              <a:rPr lang="de-DE" dirty="0"/>
              <a:t> </a:t>
            </a:r>
            <a:r>
              <a:rPr lang="de-DE" dirty="0" err="1"/>
              <a:t>automata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Attributes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agents</a:t>
            </a:r>
            <a:r>
              <a:rPr lang="de-DE" dirty="0"/>
              <a:t> erklären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Spawning</a:t>
            </a:r>
            <a:r>
              <a:rPr lang="de-DE" dirty="0"/>
              <a:t> / </a:t>
            </a:r>
            <a:r>
              <a:rPr lang="de-DE" dirty="0" err="1"/>
              <a:t>paths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0674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Base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matrix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Keeps</a:t>
            </a:r>
            <a:r>
              <a:rPr lang="de-DE" dirty="0"/>
              <a:t>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positions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77457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pedestrian</a:t>
            </a:r>
            <a:r>
              <a:rPr lang="de-DE" dirty="0"/>
              <a:t> </a:t>
            </a:r>
            <a:r>
              <a:rPr lang="de-DE" dirty="0" err="1"/>
              <a:t>crossing</a:t>
            </a:r>
            <a:r>
              <a:rPr lang="de-DE" dirty="0"/>
              <a:t> at a time</a:t>
            </a:r>
          </a:p>
          <a:p>
            <a:endParaRPr lang="de-DE" dirty="0"/>
          </a:p>
          <a:p>
            <a:r>
              <a:rPr lang="de-DE" dirty="0"/>
              <a:t>Bild Deadlock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2877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27549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Diagram</a:t>
            </a:r>
            <a:r>
              <a:rPr lang="de-DE" dirty="0"/>
              <a:t> erklären</a:t>
            </a:r>
          </a:p>
          <a:p>
            <a:r>
              <a:rPr lang="de-DE" dirty="0"/>
              <a:t>Auf Achsenbeschriftungen hinweisen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24827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Jérôme</a:t>
            </a:r>
          </a:p>
          <a:p>
            <a:r>
              <a:rPr lang="de-DE" dirty="0"/>
              <a:t>- Still </a:t>
            </a:r>
            <a:r>
              <a:rPr lang="de-DE" dirty="0" err="1"/>
              <a:t>works</a:t>
            </a:r>
            <a:r>
              <a:rPr lang="de-DE" dirty="0"/>
              <a:t>;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scenarios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68081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18.12.2018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AA629-7BF4-4A3E-AB05-90B5D105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51422-7EFF-4BD4-8906-1083714A4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80604-CCAA-4C5F-9200-D90B48DF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7686A-C493-467C-AC09-89A81D31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D7795-FCBF-412F-883D-2649CAE21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9A09-2F8B-43C6-A670-C4840C2F292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4437856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3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2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1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0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9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8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/>
              <a:t>Team Tea-Tan</a:t>
            </a:r>
          </a:p>
          <a:p>
            <a:r>
              <a:rPr lang="de-CH" sz="800" dirty="0"/>
              <a:t>Implementation </a:t>
            </a:r>
            <a:r>
              <a:rPr lang="de-CH" sz="800" dirty="0" err="1"/>
              <a:t>of</a:t>
            </a:r>
            <a:r>
              <a:rPr lang="de-CH" sz="800" dirty="0"/>
              <a:t> a Traffic Light System at </a:t>
            </a:r>
            <a:r>
              <a:rPr lang="de-CH" sz="800" dirty="0" err="1"/>
              <a:t>the</a:t>
            </a:r>
            <a:r>
              <a:rPr lang="de-CH" sz="800" dirty="0"/>
              <a:t> Tannenbar-</a:t>
            </a:r>
            <a:r>
              <a:rPr lang="de-CH" sz="800" dirty="0" err="1"/>
              <a:t>Intersection</a:t>
            </a:r>
            <a:endParaRPr lang="en-GB" sz="800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  <p:sldLayoutId id="2147483861" r:id="rId10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Team Tea-Tan: Nico Burger, Leo Fent, Jérôme </a:t>
            </a:r>
            <a:r>
              <a:rPr lang="en-GB" dirty="0" err="1"/>
              <a:t>Landtwing</a:t>
            </a:r>
            <a:r>
              <a:rPr lang="en-GB" dirty="0"/>
              <a:t>, Pascal </a:t>
            </a:r>
            <a:r>
              <a:rPr lang="en-GB" dirty="0" err="1"/>
              <a:t>Lieberherr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Implementation of a Traffic Light System at the Tannenbar-Intersection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D636-1E3A-427E-8A19-53715D57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/>
              <a:t>Results – Best Solutions</a:t>
            </a:r>
            <a:endParaRPr lang="en-CH" b="1" dirty="0"/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9827506D-472A-4522-98A3-A2C1B6A97C0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10" y="1413683"/>
            <a:ext cx="3744481" cy="2324433"/>
          </a:xfrm>
          <a:prstGeom prst="rect">
            <a:avLst/>
          </a:prstGeom>
        </p:spPr>
      </p:pic>
      <p:pic>
        <p:nvPicPr>
          <p:cNvPr id="9" name="Grafik 18">
            <a:extLst>
              <a:ext uri="{FF2B5EF4-FFF2-40B4-BE49-F238E27FC236}">
                <a16:creationId xmlns:a16="http://schemas.microsoft.com/office/drawing/2014/main" id="{87ADC081-5265-41F0-BEBE-DC14121944A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09" y="4100572"/>
            <a:ext cx="3744416" cy="2325340"/>
          </a:xfrm>
          <a:prstGeom prst="rect">
            <a:avLst/>
          </a:prstGeom>
        </p:spPr>
      </p:pic>
      <p:pic>
        <p:nvPicPr>
          <p:cNvPr id="10" name="Grafik 4">
            <a:extLst>
              <a:ext uri="{FF2B5EF4-FFF2-40B4-BE49-F238E27FC236}">
                <a16:creationId xmlns:a16="http://schemas.microsoft.com/office/drawing/2014/main" id="{5E480A79-2F09-4EBC-B2F6-94F4FD9EC08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27" y="3967340"/>
            <a:ext cx="3744416" cy="2325340"/>
          </a:xfrm>
          <a:prstGeom prst="rect">
            <a:avLst/>
          </a:prstGeom>
        </p:spPr>
      </p:pic>
      <p:pic>
        <p:nvPicPr>
          <p:cNvPr id="11" name="Grafik 11">
            <a:extLst>
              <a:ext uri="{FF2B5EF4-FFF2-40B4-BE49-F238E27FC236}">
                <a16:creationId xmlns:a16="http://schemas.microsoft.com/office/drawing/2014/main" id="{08500C17-C786-4F91-8E76-4897246613D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27" y="1412776"/>
            <a:ext cx="3744416" cy="2325340"/>
          </a:xfrm>
          <a:prstGeom prst="rect">
            <a:avLst/>
          </a:prstGeom>
        </p:spPr>
      </p:pic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DD88C9E9-BD3B-E24E-A13B-D426D3C52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18.12.2018</a:t>
            </a:r>
            <a:endParaRPr lang="en-GB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235DCAC5-EB73-4548-AB6E-D36477860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B33BAF23-7825-3249-A158-72D44C65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9A09-2F8B-43C6-A670-C4840C2F2920}" type="slidenum">
              <a:rPr lang="en-CH" smtClean="0"/>
              <a:t>10</a:t>
            </a:fld>
            <a:endParaRPr lang="en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201AC44-E69F-1D49-8B42-0B0E4317A2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679" y="1610633"/>
            <a:ext cx="826126" cy="8336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263D931-A7FD-3C46-AD57-3CF56931D5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679" y="4164323"/>
            <a:ext cx="826126" cy="83567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8D68475-3F74-534A-8B74-49861B375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559" y="1605262"/>
            <a:ext cx="834934" cy="83900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863D62B-3C00-7045-982F-812D1840F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829" y="4268963"/>
            <a:ext cx="834934" cy="83973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2103AE9-39FB-5A44-8AF2-22FAD2A0B0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48867" y="2185464"/>
            <a:ext cx="1376449" cy="22736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15376CF-3346-234E-A5F7-342831841D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45590" y="4738868"/>
            <a:ext cx="1376450" cy="22736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1E2F32D-7977-2547-970C-9005BF0AF4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49099" y="2170721"/>
            <a:ext cx="1394655" cy="23864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FE6CD1E-861C-1943-BF68-BC755AB322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48867" y="4843508"/>
            <a:ext cx="1376450" cy="2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4595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73C6-AD2F-4DE6-AEE0-9536153A0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/>
              <a:t>Conclusion</a:t>
            </a:r>
            <a:endParaRPr lang="en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02EE4-D398-4684-8732-CB828BA30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Key Questions</a:t>
            </a:r>
          </a:p>
          <a:p>
            <a:pPr marL="648921" indent="-457017">
              <a:buFont typeface="+mj-lt"/>
              <a:buAutoNum type="arabicPeriod"/>
            </a:pPr>
            <a:r>
              <a:rPr lang="de-CH" dirty="0"/>
              <a:t>How good is the current solution?</a:t>
            </a:r>
          </a:p>
          <a:p>
            <a:pPr lvl="1"/>
            <a:r>
              <a:rPr lang="de-CH" dirty="0"/>
              <a:t>Current situation works well in most cases</a:t>
            </a:r>
          </a:p>
          <a:p>
            <a:pPr marL="648921" indent="-457017">
              <a:buFont typeface="+mj-lt"/>
              <a:buAutoNum type="arabicPeriod"/>
            </a:pPr>
            <a:r>
              <a:rPr lang="de-CH" dirty="0"/>
              <a:t>Could the situation be improved by adding traffic lights?</a:t>
            </a:r>
          </a:p>
          <a:p>
            <a:pPr lvl="1"/>
            <a:r>
              <a:rPr lang="de-CH" dirty="0"/>
              <a:t>Only for situations with high densities of pedestrians and cars</a:t>
            </a:r>
          </a:p>
          <a:p>
            <a:pPr lvl="1"/>
            <a:r>
              <a:rPr lang="de-CH" dirty="0"/>
              <a:t>Otherwise, counterproductive</a:t>
            </a:r>
          </a:p>
          <a:p>
            <a:pPr marL="648921" indent="-457017">
              <a:buFont typeface="+mj-lt"/>
              <a:buAutoNum type="arabicPeriod"/>
            </a:pPr>
            <a:r>
              <a:rPr lang="de-CH" dirty="0"/>
              <a:t>What would be the best solution for all agents?</a:t>
            </a:r>
          </a:p>
          <a:p>
            <a:pPr lvl="1"/>
            <a:r>
              <a:rPr lang="de-CH" dirty="0"/>
              <a:t>Traffic lights turned «ON» only for high densities of pedestrians and cars</a:t>
            </a:r>
          </a:p>
          <a:p>
            <a:pPr lvl="1"/>
            <a:r>
              <a:rPr lang="de-CH" dirty="0"/>
              <a:t>Traffic lights turned «OFF» for all other scenarios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29E02776-3892-D646-8F9D-D19FA4D02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18.12.2018</a:t>
            </a:r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AA4A9BD9-E629-B84A-B48A-8A2FA84AB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13D0C401-7D29-B34C-A842-1D977964A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9A09-2F8B-43C6-A670-C4840C2F2920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290756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B218F24-3105-AE4C-B3C8-31D82A026C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A6711CDE-878D-5443-A34E-A46B3FDCA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0566A2-11D0-2247-99A5-8149D3D8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18.12.2018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103608-5ABE-E948-95CD-C1852E3DD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Nico Burger, Leo Fent, Jèrôme Landtwing, Pascal Lieberherr</a:t>
            </a:r>
            <a:endParaRPr lang="en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D821B9-8EF9-D843-9A9F-195E222E3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9A09-2F8B-43C6-A670-C4840C2F2920}" type="slidenum">
              <a:rPr lang="en-CH" smtClean="0"/>
              <a:t>12</a:t>
            </a:fld>
            <a:endParaRPr lang="en-CH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E9B594F1-B709-3146-A707-9BA28A2BA3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" t="14969" r="979" b="12196"/>
          <a:stretch/>
        </p:blipFill>
        <p:spPr>
          <a:xfrm>
            <a:off x="323850" y="620713"/>
            <a:ext cx="11537950" cy="4204512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E07FA7F-F39D-1A49-AAAE-953F4349A944}"/>
              </a:ext>
            </a:extLst>
          </p:cNvPr>
          <p:cNvSpPr txBox="1"/>
          <p:nvPr/>
        </p:nvSpPr>
        <p:spPr>
          <a:xfrm>
            <a:off x="10370965" y="4614722"/>
            <a:ext cx="14908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dirty="0">
                <a:solidFill>
                  <a:schemeClr val="bg1"/>
                </a:solidFill>
              </a:rPr>
              <a:t>Image: </a:t>
            </a:r>
            <a:r>
              <a:rPr lang="de-DE" sz="1000" dirty="0" err="1">
                <a:solidFill>
                  <a:schemeClr val="bg1"/>
                </a:solidFill>
              </a:rPr>
              <a:t>swisstopo</a:t>
            </a:r>
            <a:endParaRPr lang="de-DE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3104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169340-650D-7A40-863D-231D2365D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F414B2D-0CEC-264C-8531-BA6D091607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ED97EE-4A1E-374F-81B5-178F4B1FB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6AA34D-222E-754D-9D14-BEE7E7771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7E1089-1482-6746-8551-56CDCE03A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360CFDB3-3FBC-4B4D-AFA4-5F4ECF3D57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AB7A63F-44D4-944B-823B-B59C91EAC909}"/>
              </a:ext>
            </a:extLst>
          </p:cNvPr>
          <p:cNvSpPr/>
          <p:nvPr/>
        </p:nvSpPr>
        <p:spPr>
          <a:xfrm>
            <a:off x="-315093" y="-99392"/>
            <a:ext cx="12961440" cy="7128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93210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2024064"/>
            <a:ext cx="5625753" cy="421004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Key Questions: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GB" dirty="0"/>
              <a:t>How good is the current solution?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GB" dirty="0"/>
              <a:t>Could the situation be improved by adding traffic lights?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GB" dirty="0"/>
              <a:t>What would be the best solution for all agents?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18.12.2018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/ Motivation</a:t>
            </a:r>
          </a:p>
        </p:txBody>
      </p:sp>
      <p:pic>
        <p:nvPicPr>
          <p:cNvPr id="7" name="Picture 3" descr="An aerial view of a city&#10;&#10;Description automatically generated">
            <a:extLst>
              <a:ext uri="{FF2B5EF4-FFF2-40B4-BE49-F238E27FC236}">
                <a16:creationId xmlns:a16="http://schemas.microsoft.com/office/drawing/2014/main" id="{1508E6F8-E736-5F42-B1D0-9EBF5A93816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136" y="2024064"/>
            <a:ext cx="4507230" cy="408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ADC4-54C9-4F2D-99ED-FC6C2DDA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/>
              <a:t>Simulation</a:t>
            </a:r>
            <a:endParaRPr lang="en-CH" b="1" dirty="0"/>
          </a:p>
        </p:txBody>
      </p:sp>
      <p:pic>
        <p:nvPicPr>
          <p:cNvPr id="5" name="Scenario 2.1">
            <a:hlinkClick r:id="" action="ppaction://media"/>
            <a:extLst>
              <a:ext uri="{FF2B5EF4-FFF2-40B4-BE49-F238E27FC236}">
                <a16:creationId xmlns:a16="http://schemas.microsoft.com/office/drawing/2014/main" id="{80A57BC3-BA12-41F8-9BA9-F11DEB454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63867" y="2238788"/>
            <a:ext cx="4010923" cy="4010923"/>
          </a:xfrm>
          <a:prstGeom prst="rect">
            <a:avLst/>
          </a:prstGeom>
        </p:spPr>
      </p:pic>
      <p:pic>
        <p:nvPicPr>
          <p:cNvPr id="6" name="Scenario 2.4">
            <a:hlinkClick r:id="" action="ppaction://media"/>
            <a:extLst>
              <a:ext uri="{FF2B5EF4-FFF2-40B4-BE49-F238E27FC236}">
                <a16:creationId xmlns:a16="http://schemas.microsoft.com/office/drawing/2014/main" id="{1C1C740E-21C1-4C08-AD87-464683E98BA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35599" y="2238789"/>
            <a:ext cx="4010923" cy="4010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992C0B-4D92-4BBA-B2D0-7266EE276C16}"/>
              </a:ext>
            </a:extLst>
          </p:cNvPr>
          <p:cNvSpPr txBox="1"/>
          <p:nvPr/>
        </p:nvSpPr>
        <p:spPr>
          <a:xfrm>
            <a:off x="2092266" y="1592709"/>
            <a:ext cx="2554125" cy="64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799" b="1" dirty="0"/>
              <a:t>Without Traffic Lights</a:t>
            </a:r>
          </a:p>
          <a:p>
            <a:pPr algn="ctr"/>
            <a:r>
              <a:rPr lang="de-CH" sz="1799" dirty="0"/>
              <a:t>12:00 lunch-time</a:t>
            </a:r>
            <a:endParaRPr lang="en-CH" sz="1799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70E38F-077A-40BD-A919-B73A885A3D45}"/>
              </a:ext>
            </a:extLst>
          </p:cNvPr>
          <p:cNvSpPr txBox="1"/>
          <p:nvPr/>
        </p:nvSpPr>
        <p:spPr>
          <a:xfrm>
            <a:off x="6379649" y="1592709"/>
            <a:ext cx="2722823" cy="64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799" b="1" dirty="0"/>
              <a:t>Including Traffic Lights</a:t>
            </a:r>
          </a:p>
          <a:p>
            <a:pPr algn="ctr"/>
            <a:r>
              <a:rPr lang="de-CH" sz="1799" dirty="0"/>
              <a:t>12:00 lunch-time</a:t>
            </a:r>
            <a:endParaRPr lang="en-CH" sz="1799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8F4F53-C73F-4B15-BBF5-1C1195793D95}"/>
              </a:ext>
            </a:extLst>
          </p:cNvPr>
          <p:cNvSpPr/>
          <p:nvPr/>
        </p:nvSpPr>
        <p:spPr>
          <a:xfrm>
            <a:off x="10045643" y="4866685"/>
            <a:ext cx="287888" cy="287888"/>
          </a:xfrm>
          <a:prstGeom prst="ellipse">
            <a:avLst/>
          </a:prstGeom>
          <a:solidFill>
            <a:srgbClr val="0D6309"/>
          </a:solidFill>
          <a:ln>
            <a:solidFill>
              <a:srgbClr val="0D6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799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839F9-EA07-48E4-AB47-ACC6CB25CC64}"/>
              </a:ext>
            </a:extLst>
          </p:cNvPr>
          <p:cNvSpPr/>
          <p:nvPr/>
        </p:nvSpPr>
        <p:spPr>
          <a:xfrm>
            <a:off x="10045643" y="5655551"/>
            <a:ext cx="287888" cy="289447"/>
          </a:xfrm>
          <a:prstGeom prst="rect">
            <a:avLst/>
          </a:prstGeom>
          <a:solidFill>
            <a:srgbClr val="010EFF"/>
          </a:solidFill>
          <a:ln>
            <a:solidFill>
              <a:srgbClr val="010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799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8BACDC-D533-4CEB-AF35-DA7371FC4966}"/>
              </a:ext>
            </a:extLst>
          </p:cNvPr>
          <p:cNvSpPr/>
          <p:nvPr/>
        </p:nvSpPr>
        <p:spPr>
          <a:xfrm>
            <a:off x="10045643" y="5260338"/>
            <a:ext cx="287888" cy="289447"/>
          </a:xfrm>
          <a:prstGeom prst="rect">
            <a:avLst/>
          </a:prstGeom>
          <a:solidFill>
            <a:srgbClr val="F52FED"/>
          </a:solidFill>
          <a:ln>
            <a:solidFill>
              <a:srgbClr val="F52F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799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B8DACA-C9F8-4201-8CD8-CD43217DAB5C}"/>
              </a:ext>
            </a:extLst>
          </p:cNvPr>
          <p:cNvSpPr txBox="1"/>
          <p:nvPr/>
        </p:nvSpPr>
        <p:spPr>
          <a:xfrm>
            <a:off x="10475947" y="4826035"/>
            <a:ext cx="1287029" cy="369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799" dirty="0"/>
              <a:t>Pedestrian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E49478-A2C7-4C83-883C-76338056E9F0}"/>
              </a:ext>
            </a:extLst>
          </p:cNvPr>
          <p:cNvSpPr txBox="1"/>
          <p:nvPr/>
        </p:nvSpPr>
        <p:spPr>
          <a:xfrm>
            <a:off x="10475947" y="5220858"/>
            <a:ext cx="556346" cy="369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799" dirty="0"/>
              <a:t>Car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2F13D-9CDA-41E0-9657-18B8645432BC}"/>
              </a:ext>
            </a:extLst>
          </p:cNvPr>
          <p:cNvSpPr txBox="1"/>
          <p:nvPr/>
        </p:nvSpPr>
        <p:spPr>
          <a:xfrm>
            <a:off x="10475947" y="5615680"/>
            <a:ext cx="714404" cy="369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799" dirty="0"/>
              <a:t>Tram</a:t>
            </a:r>
          </a:p>
        </p:txBody>
      </p:sp>
      <p:sp>
        <p:nvSpPr>
          <p:cNvPr id="22" name="Datumsplatzhalter 21">
            <a:extLst>
              <a:ext uri="{FF2B5EF4-FFF2-40B4-BE49-F238E27FC236}">
                <a16:creationId xmlns:a16="http://schemas.microsoft.com/office/drawing/2014/main" id="{14E3431A-09D0-434A-A808-57B8395D0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18.12.2018</a:t>
            </a:r>
            <a:endParaRPr lang="en-GB" dirty="0"/>
          </a:p>
        </p:txBody>
      </p: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9CA618AE-7D2B-5047-8E25-DBAE5F3B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7897CE69-E26E-DC42-9E62-A31054DB5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9A09-2F8B-43C6-A670-C4840C2F2920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08546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9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 mute="1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6C7092-F43F-7648-AEA0-5B738F790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024064"/>
            <a:ext cx="5681835" cy="421004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Cellular Automata (Rules)</a:t>
            </a:r>
          </a:p>
          <a:p>
            <a:r>
              <a:rPr lang="en-GB" dirty="0" err="1"/>
              <a:t>Waygiving</a:t>
            </a:r>
            <a:r>
              <a:rPr lang="en-GB" dirty="0"/>
              <a:t> Hierarchy</a:t>
            </a:r>
          </a:p>
          <a:p>
            <a:pPr marL="913851" lvl="1" indent="-457017">
              <a:buClrTx/>
              <a:buFont typeface="+mj-lt"/>
              <a:buAutoNum type="arabicPeriod"/>
            </a:pPr>
            <a:r>
              <a:rPr lang="en-GB" sz="2200" dirty="0"/>
              <a:t>Pedestrians</a:t>
            </a:r>
          </a:p>
          <a:p>
            <a:pPr marL="913851" lvl="1" indent="-457017">
              <a:buClrTx/>
              <a:buFont typeface="+mj-lt"/>
              <a:buAutoNum type="arabicPeriod"/>
            </a:pPr>
            <a:r>
              <a:rPr lang="en-GB" sz="2200" dirty="0"/>
              <a:t>Trams</a:t>
            </a:r>
          </a:p>
          <a:p>
            <a:pPr marL="913851" lvl="1" indent="-457017">
              <a:buClrTx/>
              <a:buFont typeface="+mj-lt"/>
              <a:buAutoNum type="arabicPeriod"/>
            </a:pPr>
            <a:r>
              <a:rPr lang="en-GB" sz="2200" dirty="0"/>
              <a:t>Cars</a:t>
            </a:r>
          </a:p>
          <a:p>
            <a:r>
              <a:rPr lang="en-GB" dirty="0"/>
              <a:t>Occupied</a:t>
            </a:r>
            <a:r>
              <a:rPr lang="en-GB" sz="2200" dirty="0"/>
              <a:t> Squares </a:t>
            </a:r>
            <a:r>
              <a:rPr lang="en-GB" sz="2200" dirty="0">
                <a:sym typeface="Wingdings" pitchFamily="2" charset="2"/>
              </a:rPr>
              <a:t></a:t>
            </a:r>
            <a:r>
              <a:rPr lang="en-GB" sz="2200" dirty="0"/>
              <a:t> no move allowed</a:t>
            </a:r>
          </a:p>
          <a:p>
            <a:pPr marL="0" indent="0">
              <a:buNone/>
            </a:pPr>
            <a:r>
              <a:rPr lang="en-GB" b="1" dirty="0"/>
              <a:t>Spawning</a:t>
            </a:r>
          </a:p>
          <a:p>
            <a:r>
              <a:rPr lang="en-GB" sz="2200" dirty="0"/>
              <a:t>Given Path</a:t>
            </a:r>
          </a:p>
          <a:p>
            <a:r>
              <a:rPr lang="en-GB" sz="2200" dirty="0"/>
              <a:t>Spawned at </a:t>
            </a:r>
            <a:r>
              <a:rPr lang="en-GB" sz="2200" dirty="0" err="1"/>
              <a:t>Startingposition</a:t>
            </a:r>
            <a:endParaRPr lang="en-GB" sz="2200" dirty="0"/>
          </a:p>
          <a:p>
            <a:r>
              <a:rPr lang="en-GB" sz="2200" dirty="0"/>
              <a:t>Deleted at </a:t>
            </a:r>
            <a:r>
              <a:rPr lang="en-GB" sz="2200" dirty="0" err="1"/>
              <a:t>Endposition</a:t>
            </a:r>
            <a:endParaRPr lang="en-GB" sz="2200" dirty="0"/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DA8D8D-8EBB-473B-8ACD-62D62C92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/>
              <a:t>Simulation</a:t>
            </a:r>
            <a:endParaRPr lang="en-CH" b="1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EEFD7596-BAC7-4261-B825-06908583BE9E}"/>
              </a:ext>
            </a:extLst>
          </p:cNvPr>
          <p:cNvSpPr/>
          <p:nvPr/>
        </p:nvSpPr>
        <p:spPr>
          <a:xfrm rot="5400000">
            <a:off x="8873385" y="3465838"/>
            <a:ext cx="642680" cy="485287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799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61061A4-4505-5449-A3F7-80DD24DF5A6D}"/>
              </a:ext>
            </a:extLst>
          </p:cNvPr>
          <p:cNvGrpSpPr/>
          <p:nvPr/>
        </p:nvGrpSpPr>
        <p:grpSpPr>
          <a:xfrm>
            <a:off x="7893819" y="1254436"/>
            <a:ext cx="2592313" cy="2064250"/>
            <a:chOff x="5555947" y="1364750"/>
            <a:chExt cx="2592313" cy="206425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E060D9E-31CD-4AB6-9238-CB7D85F1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5947" y="1364750"/>
              <a:ext cx="2592313" cy="2064250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4E076D5-F91F-4C20-A94D-94DD4FAA633D}"/>
                </a:ext>
              </a:extLst>
            </p:cNvPr>
            <p:cNvCxnSpPr>
              <a:cxnSpLocks/>
            </p:cNvCxnSpPr>
            <p:nvPr/>
          </p:nvCxnSpPr>
          <p:spPr>
            <a:xfrm>
              <a:off x="6712166" y="2082552"/>
              <a:ext cx="0" cy="1946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F8A62B3-2C48-4745-90D7-E012F9BC8BA3}"/>
                </a:ext>
              </a:extLst>
            </p:cNvPr>
            <p:cNvCxnSpPr>
              <a:cxnSpLocks/>
            </p:cNvCxnSpPr>
            <p:nvPr/>
          </p:nvCxnSpPr>
          <p:spPr>
            <a:xfrm>
              <a:off x="7664294" y="2337702"/>
              <a:ext cx="0" cy="1946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C8559C8-BB02-491D-A780-1FB313E0D8EE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79" y="3105137"/>
              <a:ext cx="0" cy="1946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8796958-47F5-413B-A3EC-36C6FB7C4E63}"/>
                </a:ext>
              </a:extLst>
            </p:cNvPr>
            <p:cNvCxnSpPr>
              <a:cxnSpLocks/>
            </p:cNvCxnSpPr>
            <p:nvPr/>
          </p:nvCxnSpPr>
          <p:spPr>
            <a:xfrm>
              <a:off x="6470326" y="2277224"/>
              <a:ext cx="2231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AF3BA4D-159F-458E-BC3C-75E859CAE39D}"/>
                </a:ext>
              </a:extLst>
            </p:cNvPr>
            <p:cNvCxnSpPr>
              <a:cxnSpLocks/>
            </p:cNvCxnSpPr>
            <p:nvPr/>
          </p:nvCxnSpPr>
          <p:spPr>
            <a:xfrm>
              <a:off x="7104443" y="3299809"/>
              <a:ext cx="2231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2BF45B2-1336-4EF8-92F8-5BAAB8EBF79F}"/>
                </a:ext>
              </a:extLst>
            </p:cNvPr>
            <p:cNvCxnSpPr>
              <a:cxnSpLocks/>
            </p:cNvCxnSpPr>
            <p:nvPr/>
          </p:nvCxnSpPr>
          <p:spPr>
            <a:xfrm>
              <a:off x="7418646" y="2271810"/>
              <a:ext cx="2231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070EE97A-1AB7-4E2D-9A35-98082564D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819" y="4098277"/>
            <a:ext cx="2601815" cy="2064250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9398E5-6B13-7C4F-A15E-A5AA724E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18.12.2018</a:t>
            </a:r>
            <a:endParaRPr lang="en-GB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96633BEE-13BF-AC46-96F8-BD1225CE2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D4437995-B252-7C4B-941C-2BE1755E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17447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652D38A-52BC-40C4-9276-A05D83D58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56" y="1826251"/>
            <a:ext cx="3043945" cy="30537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2E6A19D-0C5A-4E61-B702-C3DFC30B7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33" y="1826251"/>
            <a:ext cx="3010964" cy="301268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03E6A61-18FE-4FB2-A710-C1093F68E7B5}"/>
              </a:ext>
            </a:extLst>
          </p:cNvPr>
          <p:cNvSpPr/>
          <p:nvPr/>
        </p:nvSpPr>
        <p:spPr>
          <a:xfrm>
            <a:off x="8396663" y="3949609"/>
            <a:ext cx="3490374" cy="230558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799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916D038-3032-49FC-910A-C6C21B432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029" y="3977615"/>
            <a:ext cx="3440714" cy="225571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C1D304D-B5BD-4876-AD2C-3C33E09E36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030" y="3977615"/>
            <a:ext cx="3440714" cy="22652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75F7B58-BA9A-4E7C-8BEE-7CDB769CFC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254" y="4008379"/>
            <a:ext cx="2545990" cy="2311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DA8D8D-8EBB-473B-8ACD-62D62C92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/>
              <a:t>Simulation</a:t>
            </a:r>
            <a:endParaRPr lang="en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19628-887C-4E6B-8B8E-91D1B36EB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73" y="1826251"/>
            <a:ext cx="10511492" cy="434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b="1" dirty="0"/>
              <a:t>Matrix</a:t>
            </a:r>
          </a:p>
          <a:p>
            <a:pPr lvl="1"/>
            <a:r>
              <a:rPr lang="de-CH" dirty="0"/>
              <a:t>100x100</a:t>
            </a:r>
          </a:p>
          <a:p>
            <a:pPr lvl="1"/>
            <a:r>
              <a:rPr lang="de-CH" dirty="0"/>
              <a:t>Keeps track of Agents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5E6469-EDCA-41C0-BF48-F83D0A3057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26460" y="3157213"/>
          <a:ext cx="3010965" cy="2594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198">
                  <a:extLst>
                    <a:ext uri="{9D8B030D-6E8A-4147-A177-3AD203B41FA5}">
                      <a16:colId xmlns:a16="http://schemas.microsoft.com/office/drawing/2014/main" val="2897944118"/>
                    </a:ext>
                  </a:extLst>
                </a:gridCol>
                <a:gridCol w="2132767">
                  <a:extLst>
                    <a:ext uri="{9D8B030D-6E8A-4147-A177-3AD203B41FA5}">
                      <a16:colId xmlns:a16="http://schemas.microsoft.com/office/drawing/2014/main" val="2411479979"/>
                    </a:ext>
                  </a:extLst>
                </a:gridCol>
              </a:tblGrid>
              <a:tr h="370695">
                <a:tc>
                  <a:txBody>
                    <a:bodyPr/>
                    <a:lstStyle/>
                    <a:p>
                      <a:pPr algn="ctr"/>
                      <a:r>
                        <a:rPr lang="de-CH" sz="1800" dirty="0"/>
                        <a:t>Entry</a:t>
                      </a:r>
                      <a:endParaRPr lang="en-CH" sz="1800" dirty="0"/>
                    </a:p>
                  </a:txBody>
                  <a:tcPr marL="91404" marR="91404" marT="45702" marB="45702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dirty="0"/>
                        <a:t>Meaning</a:t>
                      </a:r>
                      <a:endParaRPr lang="en-CH" sz="1800" dirty="0"/>
                    </a:p>
                  </a:txBody>
                  <a:tcPr marL="91404" marR="91404" marT="45702" marB="45702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323752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pPr algn="ctr"/>
                      <a:r>
                        <a:rPr lang="de-CH" sz="1800" dirty="0"/>
                        <a:t>0</a:t>
                      </a:r>
                      <a:endParaRPr lang="en-CH" sz="1800" dirty="0"/>
                    </a:p>
                  </a:txBody>
                  <a:tcPr marL="91404" marR="91404" marT="45702" marB="457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dirty="0"/>
                        <a:t>Empty</a:t>
                      </a:r>
                      <a:endParaRPr lang="en-CH" sz="1800" dirty="0"/>
                    </a:p>
                  </a:txBody>
                  <a:tcPr marL="91404" marR="91404" marT="45702" marB="45702"/>
                </a:tc>
                <a:extLst>
                  <a:ext uri="{0D108BD9-81ED-4DB2-BD59-A6C34878D82A}">
                    <a16:rowId xmlns:a16="http://schemas.microsoft.com/office/drawing/2014/main" val="3798443502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pPr algn="ctr"/>
                      <a:r>
                        <a:rPr lang="de-CH" sz="1800" dirty="0"/>
                        <a:t>1</a:t>
                      </a:r>
                      <a:endParaRPr lang="en-CH" sz="1800" dirty="0"/>
                    </a:p>
                  </a:txBody>
                  <a:tcPr marL="91404" marR="91404" marT="45702" marB="45702"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dirty="0"/>
                        <a:t>Pedestrian</a:t>
                      </a:r>
                      <a:endParaRPr lang="en-CH" sz="1800" dirty="0"/>
                    </a:p>
                  </a:txBody>
                  <a:tcPr marL="91404" marR="91404" marT="45702" marB="45702"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576735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pPr algn="ctr"/>
                      <a:r>
                        <a:rPr lang="de-CH" sz="1800" dirty="0"/>
                        <a:t>2</a:t>
                      </a:r>
                      <a:endParaRPr lang="en-CH" sz="1800" dirty="0"/>
                    </a:p>
                  </a:txBody>
                  <a:tcPr marL="91404" marR="91404" marT="45702" marB="45702">
                    <a:solidFill>
                      <a:srgbClr val="E864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dirty="0"/>
                        <a:t>Car</a:t>
                      </a:r>
                      <a:endParaRPr lang="en-CH" sz="1800" dirty="0"/>
                    </a:p>
                  </a:txBody>
                  <a:tcPr marL="91404" marR="91404" marT="45702" marB="45702">
                    <a:solidFill>
                      <a:srgbClr val="E86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868727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pPr algn="ctr"/>
                      <a:r>
                        <a:rPr lang="de-CH" sz="1800" dirty="0"/>
                        <a:t>3</a:t>
                      </a:r>
                      <a:endParaRPr lang="en-CH" sz="1800" dirty="0"/>
                    </a:p>
                  </a:txBody>
                  <a:tcPr marL="91404" marR="91404" marT="45702" marB="45702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dirty="0"/>
                        <a:t>Tram</a:t>
                      </a:r>
                      <a:endParaRPr lang="en-CH" sz="1800" dirty="0"/>
                    </a:p>
                  </a:txBody>
                  <a:tcPr marL="91404" marR="91404" marT="45702" marB="45702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86936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pPr algn="ctr"/>
                      <a:r>
                        <a:rPr lang="de-CH" sz="1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H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04" marR="91404" marT="45702" marB="45702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dirty="0">
                          <a:solidFill>
                            <a:schemeClr val="tx1"/>
                          </a:solidFill>
                        </a:rPr>
                        <a:t>Pedestrians Wait</a:t>
                      </a:r>
                      <a:endParaRPr lang="en-CH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04" marR="91404" marT="45702" marB="45702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582773"/>
                  </a:ext>
                </a:extLst>
              </a:tr>
              <a:tr h="370695">
                <a:tc>
                  <a:txBody>
                    <a:bodyPr/>
                    <a:lstStyle/>
                    <a:p>
                      <a:pPr algn="ctr"/>
                      <a:r>
                        <a:rPr lang="de-CH" sz="1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H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04" marR="91404" marT="45702" marB="45702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dirty="0">
                          <a:solidFill>
                            <a:schemeClr val="tx1"/>
                          </a:solidFill>
                        </a:rPr>
                        <a:t>Cars Wait</a:t>
                      </a:r>
                      <a:endParaRPr lang="en-CH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04" marR="91404" marT="45702" marB="45702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30327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0D57D59-AC0F-45D8-879A-8E49EE57C7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254" y="4008379"/>
            <a:ext cx="2545990" cy="23114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B792A97-460D-42BA-A746-D704C3E92454}"/>
              </a:ext>
            </a:extLst>
          </p:cNvPr>
          <p:cNvSpPr/>
          <p:nvPr/>
        </p:nvSpPr>
        <p:spPr>
          <a:xfrm>
            <a:off x="5297253" y="3977615"/>
            <a:ext cx="2545990" cy="23421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799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107078-58A1-4AAB-8AB7-8C1047514AD3}"/>
              </a:ext>
            </a:extLst>
          </p:cNvPr>
          <p:cNvSpPr/>
          <p:nvPr/>
        </p:nvSpPr>
        <p:spPr>
          <a:xfrm>
            <a:off x="6739438" y="2807993"/>
            <a:ext cx="586135" cy="5451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799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247F4A-1860-415A-9CC8-ED2E075433F2}"/>
              </a:ext>
            </a:extLst>
          </p:cNvPr>
          <p:cNvSpPr/>
          <p:nvPr/>
        </p:nvSpPr>
        <p:spPr>
          <a:xfrm>
            <a:off x="10049954" y="2813146"/>
            <a:ext cx="586135" cy="5451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799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43AA80F-02D9-42C7-951A-AC59AA3F1E37}"/>
              </a:ext>
            </a:extLst>
          </p:cNvPr>
          <p:cNvSpPr/>
          <p:nvPr/>
        </p:nvSpPr>
        <p:spPr>
          <a:xfrm>
            <a:off x="5297253" y="3977615"/>
            <a:ext cx="2545990" cy="234216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799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403E42-F96D-41B3-8A68-170A2D464B25}"/>
              </a:ext>
            </a:extLst>
          </p:cNvPr>
          <p:cNvCxnSpPr>
            <a:cxnSpLocks/>
          </p:cNvCxnSpPr>
          <p:nvPr/>
        </p:nvCxnSpPr>
        <p:spPr>
          <a:xfrm flipH="1">
            <a:off x="5297253" y="3353138"/>
            <a:ext cx="1437653" cy="5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1B0E8AA-9FEC-45E2-9615-4F2DD6AE89B6}"/>
              </a:ext>
            </a:extLst>
          </p:cNvPr>
          <p:cNvCxnSpPr>
            <a:cxnSpLocks/>
          </p:cNvCxnSpPr>
          <p:nvPr/>
        </p:nvCxnSpPr>
        <p:spPr>
          <a:xfrm>
            <a:off x="7329554" y="3353138"/>
            <a:ext cx="509157" cy="6244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FE429-FAA1-4C9A-A6B3-C728D9BE7C93}"/>
              </a:ext>
            </a:extLst>
          </p:cNvPr>
          <p:cNvCxnSpPr>
            <a:cxnSpLocks/>
          </p:cNvCxnSpPr>
          <p:nvPr/>
        </p:nvCxnSpPr>
        <p:spPr>
          <a:xfrm flipH="1">
            <a:off x="8432868" y="3353138"/>
            <a:ext cx="1627574" cy="5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E4D72C-9DAD-4832-9EDB-144CBD1D2A02}"/>
              </a:ext>
            </a:extLst>
          </p:cNvPr>
          <p:cNvCxnSpPr>
            <a:cxnSpLocks/>
          </p:cNvCxnSpPr>
          <p:nvPr/>
        </p:nvCxnSpPr>
        <p:spPr>
          <a:xfrm>
            <a:off x="10630432" y="3353138"/>
            <a:ext cx="1224313" cy="5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1326A959-EDD4-1547-BC72-58663B24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18.12.2018</a:t>
            </a:r>
            <a:endParaRPr lang="en-GB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F0DCBCB3-ED96-7E49-8346-49B8BC02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C0E5FD62-CE2A-794B-873B-B3A8D1D7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9A09-2F8B-43C6-A670-C4840C2F2920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06330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7" grpId="0" animBg="1"/>
      <p:bldP spid="34" grpId="0" animBg="1"/>
      <p:bldP spid="35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1E8D7-D724-4F23-84BF-7B769DF36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/>
              <a:t>Simulation</a:t>
            </a:r>
            <a:endParaRPr lang="en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B9DB-BFA3-4F43-BFC3-0BA1E4584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024064"/>
            <a:ext cx="11528919" cy="421322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Limitations of the simulation</a:t>
            </a:r>
          </a:p>
          <a:p>
            <a:pPr lvl="1"/>
            <a:r>
              <a:rPr lang="en-GB" dirty="0"/>
              <a:t>Simplifications:</a:t>
            </a:r>
          </a:p>
          <a:p>
            <a:pPr lvl="2"/>
            <a:r>
              <a:rPr lang="en-GB" dirty="0"/>
              <a:t>Agents behave “perfectly”</a:t>
            </a:r>
          </a:p>
          <a:p>
            <a:pPr lvl="2"/>
            <a:r>
              <a:rPr lang="en-GB" dirty="0"/>
              <a:t>Agents strictly adhere to given paths</a:t>
            </a:r>
          </a:p>
          <a:p>
            <a:pPr lvl="2"/>
            <a:r>
              <a:rPr lang="en-GB" dirty="0"/>
              <a:t>Short-sighted agents </a:t>
            </a:r>
          </a:p>
          <a:p>
            <a:pPr lvl="1"/>
            <a:r>
              <a:rPr lang="en-GB" dirty="0"/>
              <a:t>Adaptability to a different Crossroad is limited</a:t>
            </a:r>
          </a:p>
          <a:p>
            <a:pPr lvl="1"/>
            <a:r>
              <a:rPr lang="en-GB" dirty="0"/>
              <a:t>Critical Parameters</a:t>
            </a:r>
          </a:p>
          <a:p>
            <a:pPr lvl="2"/>
            <a:r>
              <a:rPr lang="en-GB" dirty="0"/>
              <a:t>Too many pedestrians result in a deadlock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7F71BBD7-12F2-2E47-8DA4-6CAFAE78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18.12.2018</a:t>
            </a:r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5681C43-2084-AE44-86D4-F268B7E8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66853FC-D5B7-8C45-94C3-E85AE32A2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9A09-2F8B-43C6-A670-C4840C2F2920}" type="slidenum">
              <a:rPr lang="en-CH" smtClean="0"/>
              <a:t>6</a:t>
            </a:fld>
            <a:endParaRPr lang="en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3D8618-F6C1-0B4A-91A8-846B215E0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399" y="2024064"/>
            <a:ext cx="3682830" cy="367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6534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31EC1-BF85-2B4F-BA56-BCE25F1C6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Performed Simulations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B0B01D-B67B-8B42-9DE2-95E02A937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1.12.2014</a:t>
            </a:r>
            <a:endParaRPr lang="en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206320-4228-FE46-9DE5-F49AC658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 Burger, Leo Fent, </a:t>
            </a:r>
            <a:r>
              <a:rPr lang="en-GB" dirty="0" err="1"/>
              <a:t>Jèrôme</a:t>
            </a:r>
            <a:r>
              <a:rPr lang="en-GB" dirty="0"/>
              <a:t> Landtwing, Pascal Lieberherr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6740F5-D4E6-4741-82DB-3EC023F3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9A09-2F8B-43C6-A670-C4840C2F2920}" type="slidenum">
              <a:rPr lang="en-CH" smtClean="0"/>
              <a:t>7</a:t>
            </a:fld>
            <a:endParaRPr lang="en-CH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3F28C5B-F99E-3C43-AD44-6069DEB32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1" y="2024064"/>
            <a:ext cx="5769768" cy="468312"/>
          </a:xfrm>
        </p:spPr>
        <p:txBody>
          <a:bodyPr/>
          <a:lstStyle/>
          <a:p>
            <a:r>
              <a:rPr lang="en-GB"/>
              <a:t>4 Different scenarios / times of day:</a:t>
            </a:r>
          </a:p>
        </p:txBody>
      </p:sp>
      <p:cxnSp>
        <p:nvCxnSpPr>
          <p:cNvPr id="13" name="Straight Arrow Connector 4">
            <a:extLst>
              <a:ext uri="{FF2B5EF4-FFF2-40B4-BE49-F238E27FC236}">
                <a16:creationId xmlns:a16="http://schemas.microsoft.com/office/drawing/2014/main" id="{23EBF171-086B-2D41-ADA7-D2CCD54D1843}"/>
              </a:ext>
            </a:extLst>
          </p:cNvPr>
          <p:cNvCxnSpPr/>
          <p:nvPr/>
        </p:nvCxnSpPr>
        <p:spPr>
          <a:xfrm>
            <a:off x="1878480" y="4746723"/>
            <a:ext cx="18754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CC3A5C29-8534-234B-8B1F-7DF5E8B58293}"/>
              </a:ext>
            </a:extLst>
          </p:cNvPr>
          <p:cNvCxnSpPr/>
          <p:nvPr/>
        </p:nvCxnSpPr>
        <p:spPr>
          <a:xfrm flipV="1">
            <a:off x="1878480" y="2867617"/>
            <a:ext cx="0" cy="18754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2">
            <a:extLst>
              <a:ext uri="{FF2B5EF4-FFF2-40B4-BE49-F238E27FC236}">
                <a16:creationId xmlns:a16="http://schemas.microsoft.com/office/drawing/2014/main" id="{DFECFE6B-BD85-1B42-8ECC-5974430916C6}"/>
              </a:ext>
            </a:extLst>
          </p:cNvPr>
          <p:cNvSpPr txBox="1"/>
          <p:nvPr/>
        </p:nvSpPr>
        <p:spPr>
          <a:xfrm>
            <a:off x="1810192" y="4730771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dirty="0"/>
              <a:t>Pedestrian Density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79591725-5913-E84C-9C59-910732654AB8}"/>
              </a:ext>
            </a:extLst>
          </p:cNvPr>
          <p:cNvSpPr txBox="1"/>
          <p:nvPr/>
        </p:nvSpPr>
        <p:spPr>
          <a:xfrm rot="16200000">
            <a:off x="858467" y="3593321"/>
            <a:ext cx="1701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/>
              <a:t>Car Density</a:t>
            </a:r>
          </a:p>
        </p:txBody>
      </p:sp>
      <p:graphicFrame>
        <p:nvGraphicFramePr>
          <p:cNvPr id="23" name="Tabelle 22">
            <a:extLst>
              <a:ext uri="{FF2B5EF4-FFF2-40B4-BE49-F238E27FC236}">
                <a16:creationId xmlns:a16="http://schemas.microsoft.com/office/drawing/2014/main" id="{F262EDDA-9FD3-5248-BC5D-9E7A86FE0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502800"/>
              </p:ext>
            </p:extLst>
          </p:nvPr>
        </p:nvGraphicFramePr>
        <p:xfrm>
          <a:off x="2051012" y="3184746"/>
          <a:ext cx="1549684" cy="14307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4842">
                  <a:extLst>
                    <a:ext uri="{9D8B030D-6E8A-4147-A177-3AD203B41FA5}">
                      <a16:colId xmlns:a16="http://schemas.microsoft.com/office/drawing/2014/main" val="1633327778"/>
                    </a:ext>
                  </a:extLst>
                </a:gridCol>
                <a:gridCol w="774842">
                  <a:extLst>
                    <a:ext uri="{9D8B030D-6E8A-4147-A177-3AD203B41FA5}">
                      <a16:colId xmlns:a16="http://schemas.microsoft.com/office/drawing/2014/main" val="2147994238"/>
                    </a:ext>
                  </a:extLst>
                </a:gridCol>
              </a:tblGrid>
              <a:tr h="715398">
                <a:tc>
                  <a:txBody>
                    <a:bodyPr/>
                    <a:lstStyle/>
                    <a:p>
                      <a:r>
                        <a:rPr lang="de-DE" sz="27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69760" marR="69760" marT="34880" marB="3488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27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69760" marR="69760" marT="34880" marB="3488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01825"/>
                  </a:ext>
                </a:extLst>
              </a:tr>
              <a:tr h="715398">
                <a:tc>
                  <a:txBody>
                    <a:bodyPr/>
                    <a:lstStyle/>
                    <a:p>
                      <a:r>
                        <a:rPr lang="de-DE" sz="27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69760" marR="69760" marT="34880" marB="34880" anchor="ctr" anchorCtr="1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27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69760" marR="69760" marT="34880" marB="3488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275530"/>
                  </a:ext>
                </a:extLst>
              </a:tr>
            </a:tbl>
          </a:graphicData>
        </a:graphic>
      </p:graphicFrame>
      <p:sp>
        <p:nvSpPr>
          <p:cNvPr id="24" name="Inhaltsplatzhalter 10">
            <a:extLst>
              <a:ext uri="{FF2B5EF4-FFF2-40B4-BE49-F238E27FC236}">
                <a16:creationId xmlns:a16="http://schemas.microsoft.com/office/drawing/2014/main" id="{00C3D08D-DD95-C443-AA5A-3267FBCBAC8D}"/>
              </a:ext>
            </a:extLst>
          </p:cNvPr>
          <p:cNvSpPr txBox="1">
            <a:spLocks/>
          </p:cNvSpPr>
          <p:nvPr/>
        </p:nvSpPr>
        <p:spPr>
          <a:xfrm>
            <a:off x="6093619" y="2024064"/>
            <a:ext cx="5769768" cy="46831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4 Different Traffic light waiting periods</a:t>
            </a:r>
          </a:p>
        </p:txBody>
      </p:sp>
      <p:graphicFrame>
        <p:nvGraphicFramePr>
          <p:cNvPr id="25" name="Table 19">
            <a:extLst>
              <a:ext uri="{FF2B5EF4-FFF2-40B4-BE49-F238E27FC236}">
                <a16:creationId xmlns:a16="http://schemas.microsoft.com/office/drawing/2014/main" id="{7803034E-5B6C-1D4B-8F52-F650744B2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691736"/>
              </p:ext>
            </p:extLst>
          </p:nvPr>
        </p:nvGraphicFramePr>
        <p:xfrm>
          <a:off x="7582271" y="2867617"/>
          <a:ext cx="245203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04">
                  <a:extLst>
                    <a:ext uri="{9D8B030D-6E8A-4147-A177-3AD203B41FA5}">
                      <a16:colId xmlns:a16="http://schemas.microsoft.com/office/drawing/2014/main" val="2367981965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996906048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1517726858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2618913579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2575583671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3497273285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2180661610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28667755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CH" b="1" dirty="0"/>
                        <a:t>N</a:t>
                      </a:r>
                      <a:endParaRPr lang="en-CH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1" dirty="0"/>
                        <a:t>O</a:t>
                      </a:r>
                      <a:endParaRPr lang="en-CH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1" dirty="0"/>
                        <a:t>L</a:t>
                      </a:r>
                      <a:endParaRPr lang="en-CH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1" dirty="0"/>
                        <a:t>I</a:t>
                      </a:r>
                      <a:endParaRPr lang="en-CH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1" dirty="0"/>
                        <a:t>G</a:t>
                      </a:r>
                      <a:endParaRPr lang="en-CH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1" dirty="0"/>
                        <a:t>H</a:t>
                      </a:r>
                      <a:endParaRPr lang="en-CH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1" dirty="0"/>
                        <a:t>T</a:t>
                      </a:r>
                      <a:endParaRPr lang="en-CH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995230"/>
                  </a:ext>
                </a:extLst>
              </a:tr>
            </a:tbl>
          </a:graphicData>
        </a:graphic>
      </p:graphicFrame>
      <p:graphicFrame>
        <p:nvGraphicFramePr>
          <p:cNvPr id="26" name="Table 20">
            <a:extLst>
              <a:ext uri="{FF2B5EF4-FFF2-40B4-BE49-F238E27FC236}">
                <a16:creationId xmlns:a16="http://schemas.microsoft.com/office/drawing/2014/main" id="{99EE680F-1947-A642-B4A8-D47603891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741967"/>
              </p:ext>
            </p:extLst>
          </p:nvPr>
        </p:nvGraphicFramePr>
        <p:xfrm>
          <a:off x="7582271" y="3451314"/>
          <a:ext cx="245203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04">
                  <a:extLst>
                    <a:ext uri="{9D8B030D-6E8A-4147-A177-3AD203B41FA5}">
                      <a16:colId xmlns:a16="http://schemas.microsoft.com/office/drawing/2014/main" val="653692334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3466855671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137584969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998827394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492998369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1193047143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3116445353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83876285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CH" b="1" dirty="0"/>
                        <a:t>1</a:t>
                      </a:r>
                      <a:endParaRPr lang="en-CH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1" dirty="0"/>
                        <a:t>5</a:t>
                      </a:r>
                      <a:endParaRPr lang="en-CH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1" dirty="0"/>
                        <a:t>2</a:t>
                      </a:r>
                      <a:endParaRPr lang="en-CH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1" dirty="0"/>
                        <a:t>5</a:t>
                      </a:r>
                      <a:endParaRPr lang="en-CH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075739"/>
                  </a:ext>
                </a:extLst>
              </a:tr>
            </a:tbl>
          </a:graphicData>
        </a:graphic>
      </p:graphicFrame>
      <p:graphicFrame>
        <p:nvGraphicFramePr>
          <p:cNvPr id="27" name="Table 20">
            <a:extLst>
              <a:ext uri="{FF2B5EF4-FFF2-40B4-BE49-F238E27FC236}">
                <a16:creationId xmlns:a16="http://schemas.microsoft.com/office/drawing/2014/main" id="{7C005803-2B54-3B4B-BD34-C69943845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271003"/>
              </p:ext>
            </p:extLst>
          </p:nvPr>
        </p:nvGraphicFramePr>
        <p:xfrm>
          <a:off x="7605787" y="4035011"/>
          <a:ext cx="245203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04">
                  <a:extLst>
                    <a:ext uri="{9D8B030D-6E8A-4147-A177-3AD203B41FA5}">
                      <a16:colId xmlns:a16="http://schemas.microsoft.com/office/drawing/2014/main" val="653692334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3466855671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137584969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998827394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492998369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1193047143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3116445353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83876285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CH" b="1" dirty="0"/>
                        <a:t>2</a:t>
                      </a:r>
                      <a:endParaRPr lang="en-CH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1" dirty="0"/>
                        <a:t>0</a:t>
                      </a:r>
                      <a:endParaRPr lang="en-CH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1" dirty="0"/>
                        <a:t>2</a:t>
                      </a:r>
                      <a:endParaRPr lang="en-CH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1" dirty="0"/>
                        <a:t>0</a:t>
                      </a:r>
                      <a:endParaRPr lang="en-CH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075739"/>
                  </a:ext>
                </a:extLst>
              </a:tr>
            </a:tbl>
          </a:graphicData>
        </a:graphic>
      </p:graphicFrame>
      <p:graphicFrame>
        <p:nvGraphicFramePr>
          <p:cNvPr id="28" name="Table 20">
            <a:extLst>
              <a:ext uri="{FF2B5EF4-FFF2-40B4-BE49-F238E27FC236}">
                <a16:creationId xmlns:a16="http://schemas.microsoft.com/office/drawing/2014/main" id="{B41ED2CB-B9AE-AB49-AFF7-8C0BCCF8F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680051"/>
              </p:ext>
            </p:extLst>
          </p:nvPr>
        </p:nvGraphicFramePr>
        <p:xfrm>
          <a:off x="7582271" y="4566674"/>
          <a:ext cx="245203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04">
                  <a:extLst>
                    <a:ext uri="{9D8B030D-6E8A-4147-A177-3AD203B41FA5}">
                      <a16:colId xmlns:a16="http://schemas.microsoft.com/office/drawing/2014/main" val="653692334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3466855671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137584969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998827394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492998369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1193047143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3116445353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83876285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CH" b="1" dirty="0"/>
                        <a:t>2</a:t>
                      </a:r>
                      <a:endParaRPr lang="en-CH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1" dirty="0"/>
                        <a:t>5</a:t>
                      </a:r>
                      <a:endParaRPr lang="en-CH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1" dirty="0"/>
                        <a:t>1</a:t>
                      </a:r>
                      <a:endParaRPr lang="en-CH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1" dirty="0"/>
                        <a:t>5</a:t>
                      </a:r>
                      <a:endParaRPr lang="en-CH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075739"/>
                  </a:ext>
                </a:extLst>
              </a:tr>
            </a:tbl>
          </a:graphicData>
        </a:graphic>
      </p:graphicFrame>
      <p:sp>
        <p:nvSpPr>
          <p:cNvPr id="29" name="Textfeld 28">
            <a:extLst>
              <a:ext uri="{FF2B5EF4-FFF2-40B4-BE49-F238E27FC236}">
                <a16:creationId xmlns:a16="http://schemas.microsoft.com/office/drawing/2014/main" id="{6B99781C-AAA2-9B41-82D0-21CB942F9F07}"/>
              </a:ext>
            </a:extLst>
          </p:cNvPr>
          <p:cNvSpPr txBox="1"/>
          <p:nvPr/>
        </p:nvSpPr>
        <p:spPr>
          <a:xfrm>
            <a:off x="6697558" y="5196901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Red and green times for pedestrians [s]</a:t>
            </a:r>
          </a:p>
        </p:txBody>
      </p:sp>
    </p:spTree>
    <p:extLst>
      <p:ext uri="{BB962C8B-B14F-4D97-AF65-F5344CB8AC3E}">
        <p14:creationId xmlns:p14="http://schemas.microsoft.com/office/powerpoint/2010/main" val="22019931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D5C3-8B56-46BA-96EE-DF393BCB1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/>
              <a:t>Results – Improvement</a:t>
            </a:r>
            <a:endParaRPr lang="en-CH" b="1" dirty="0"/>
          </a:p>
        </p:txBody>
      </p:sp>
      <p:pic>
        <p:nvPicPr>
          <p:cNvPr id="4" name="Grafik 10">
            <a:extLst>
              <a:ext uri="{FF2B5EF4-FFF2-40B4-BE49-F238E27FC236}">
                <a16:creationId xmlns:a16="http://schemas.microsoft.com/office/drawing/2014/main" id="{9630947E-42E2-4D9F-8499-D06F0435FD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73" y="1869732"/>
            <a:ext cx="4678122" cy="3118536"/>
          </a:xfrm>
          <a:prstGeom prst="rect">
            <a:avLst/>
          </a:prstGeom>
        </p:spPr>
      </p:pic>
      <p:pic>
        <p:nvPicPr>
          <p:cNvPr id="5" name="Grafik 11">
            <a:extLst>
              <a:ext uri="{FF2B5EF4-FFF2-40B4-BE49-F238E27FC236}">
                <a16:creationId xmlns:a16="http://schemas.microsoft.com/office/drawing/2014/main" id="{620CBBB7-DE2C-4068-A5F7-0789735E990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45" y="1869732"/>
            <a:ext cx="4678122" cy="3118536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5641E0-66E6-7448-B473-D635E4B90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18.12.2018</a:t>
            </a:r>
            <a:endParaRPr lang="en-GB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16025CF3-ECEC-204C-9C8D-4C6FFD064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BBB41F04-B332-1240-889A-1E7A7618F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9A09-2F8B-43C6-A670-C4840C2F2920}" type="slidenum">
              <a:rPr lang="en-CH" smtClean="0"/>
              <a:t>8</a:t>
            </a:fld>
            <a:endParaRPr lang="en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756950-F604-CB40-874B-CA6AA33174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950" y="620714"/>
            <a:ext cx="1288802" cy="1226978"/>
          </a:xfrm>
          <a:prstGeom prst="rect">
            <a:avLst/>
          </a:prstGeom>
        </p:spPr>
      </p:pic>
      <p:graphicFrame>
        <p:nvGraphicFramePr>
          <p:cNvPr id="11" name="Table 19">
            <a:extLst>
              <a:ext uri="{FF2B5EF4-FFF2-40B4-BE49-F238E27FC236}">
                <a16:creationId xmlns:a16="http://schemas.microsoft.com/office/drawing/2014/main" id="{21B57EE8-F344-5142-B047-F7C2595B5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780904"/>
              </p:ext>
            </p:extLst>
          </p:nvPr>
        </p:nvGraphicFramePr>
        <p:xfrm>
          <a:off x="2133179" y="5265286"/>
          <a:ext cx="2452032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04">
                  <a:extLst>
                    <a:ext uri="{9D8B030D-6E8A-4147-A177-3AD203B41FA5}">
                      <a16:colId xmlns:a16="http://schemas.microsoft.com/office/drawing/2014/main" val="2367981965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996906048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1517726858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2618913579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2575583671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3497273285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2180661610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2866775506"/>
                    </a:ext>
                  </a:extLst>
                </a:gridCol>
              </a:tblGrid>
              <a:tr h="251946">
                <a:tc>
                  <a:txBody>
                    <a:bodyPr/>
                    <a:lstStyle/>
                    <a:p>
                      <a:pPr algn="ctr"/>
                      <a:r>
                        <a:rPr lang="de-CH" sz="1400" b="1" dirty="0"/>
                        <a:t>N</a:t>
                      </a:r>
                      <a:endParaRPr lang="en-CH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b="1" dirty="0"/>
                        <a:t>O</a:t>
                      </a:r>
                      <a:endParaRPr lang="en-CH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b="1" dirty="0"/>
                        <a:t>L</a:t>
                      </a:r>
                      <a:endParaRPr lang="en-CH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b="1" dirty="0"/>
                        <a:t>I</a:t>
                      </a:r>
                      <a:endParaRPr lang="en-CH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b="1" dirty="0"/>
                        <a:t>G</a:t>
                      </a:r>
                      <a:endParaRPr lang="en-CH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b="1" dirty="0"/>
                        <a:t>H</a:t>
                      </a:r>
                      <a:endParaRPr lang="en-CH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b="1" dirty="0"/>
                        <a:t>T</a:t>
                      </a:r>
                      <a:endParaRPr lang="en-CH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995230"/>
                  </a:ext>
                </a:extLst>
              </a:tr>
            </a:tbl>
          </a:graphicData>
        </a:graphic>
      </p:graphicFrame>
      <p:graphicFrame>
        <p:nvGraphicFramePr>
          <p:cNvPr id="15" name="Table 20">
            <a:extLst>
              <a:ext uri="{FF2B5EF4-FFF2-40B4-BE49-F238E27FC236}">
                <a16:creationId xmlns:a16="http://schemas.microsoft.com/office/drawing/2014/main" id="{352C66F5-85BE-9643-8235-8D3476565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653807"/>
              </p:ext>
            </p:extLst>
          </p:nvPr>
        </p:nvGraphicFramePr>
        <p:xfrm>
          <a:off x="7893819" y="5265286"/>
          <a:ext cx="2452032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04">
                  <a:extLst>
                    <a:ext uri="{9D8B030D-6E8A-4147-A177-3AD203B41FA5}">
                      <a16:colId xmlns:a16="http://schemas.microsoft.com/office/drawing/2014/main" val="653692334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3466855671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137584969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998827394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492998369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1193047143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3116445353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83876285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de-CH" sz="1400" b="1" dirty="0"/>
                        <a:t>1</a:t>
                      </a:r>
                      <a:endParaRPr lang="en-CH" sz="1400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b="1" dirty="0"/>
                        <a:t>5</a:t>
                      </a:r>
                      <a:endParaRPr lang="en-CH" sz="1400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400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b="1" dirty="0"/>
                        <a:t>2</a:t>
                      </a:r>
                      <a:endParaRPr lang="en-CH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b="1" dirty="0"/>
                        <a:t>5</a:t>
                      </a:r>
                      <a:endParaRPr lang="en-CH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075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47448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6AECD-E833-443E-AC0E-B7637BA6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/>
              <a:t>Results – Counterproductive</a:t>
            </a:r>
            <a:endParaRPr lang="en-CH" b="1" dirty="0"/>
          </a:p>
        </p:txBody>
      </p:sp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04CB23ED-A4E7-41E3-95F1-44D6945F683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70" y="1858941"/>
            <a:ext cx="4678122" cy="3117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29F1C2-1840-47D4-972D-791E465E988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48" y="1858940"/>
            <a:ext cx="4678122" cy="3117267"/>
          </a:xfrm>
          <a:prstGeom prst="rect">
            <a:avLst/>
          </a:prstGeom>
        </p:spPr>
      </p:pic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E9A92DA0-7347-F74F-BB45-B21160C19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18.12.2018</a:t>
            </a:r>
            <a:endParaRPr lang="en-GB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742DF9FD-7957-1241-9868-3E98AD111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 Burger, Leo Fent, Jèrôme Landtwing, Pascal Lieberherr</a:t>
            </a:r>
            <a:endParaRPr lang="en-GB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D1D68199-26CE-ED4A-89EB-29FAF5B5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9A09-2F8B-43C6-A670-C4840C2F2920}" type="slidenum">
              <a:rPr lang="en-CH" smtClean="0"/>
              <a:t>9</a:t>
            </a:fld>
            <a:endParaRPr lang="en-CH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5503B7B-6731-5344-B9EA-A0F7B52911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425" r="5466"/>
          <a:stretch/>
        </p:blipFill>
        <p:spPr>
          <a:xfrm>
            <a:off x="10379157" y="711976"/>
            <a:ext cx="1403095" cy="1204856"/>
          </a:xfrm>
          <a:prstGeom prst="rect">
            <a:avLst/>
          </a:prstGeom>
        </p:spPr>
      </p:pic>
      <p:graphicFrame>
        <p:nvGraphicFramePr>
          <p:cNvPr id="17" name="Table 19">
            <a:extLst>
              <a:ext uri="{FF2B5EF4-FFF2-40B4-BE49-F238E27FC236}">
                <a16:creationId xmlns:a16="http://schemas.microsoft.com/office/drawing/2014/main" id="{16E769B1-EA68-424B-95F9-1B4235A67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426187"/>
              </p:ext>
            </p:extLst>
          </p:nvPr>
        </p:nvGraphicFramePr>
        <p:xfrm>
          <a:off x="2133179" y="5265286"/>
          <a:ext cx="2452032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04">
                  <a:extLst>
                    <a:ext uri="{9D8B030D-6E8A-4147-A177-3AD203B41FA5}">
                      <a16:colId xmlns:a16="http://schemas.microsoft.com/office/drawing/2014/main" val="2367981965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996906048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1517726858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2618913579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2575583671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3497273285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2180661610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2866775506"/>
                    </a:ext>
                  </a:extLst>
                </a:gridCol>
              </a:tblGrid>
              <a:tr h="251946">
                <a:tc>
                  <a:txBody>
                    <a:bodyPr/>
                    <a:lstStyle/>
                    <a:p>
                      <a:pPr algn="ctr"/>
                      <a:r>
                        <a:rPr lang="de-CH" sz="1400" b="1" dirty="0"/>
                        <a:t>N</a:t>
                      </a:r>
                      <a:endParaRPr lang="en-CH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b="1" dirty="0"/>
                        <a:t>O</a:t>
                      </a:r>
                      <a:endParaRPr lang="en-CH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b="1" dirty="0"/>
                        <a:t>L</a:t>
                      </a:r>
                      <a:endParaRPr lang="en-CH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b="1" dirty="0"/>
                        <a:t>I</a:t>
                      </a:r>
                      <a:endParaRPr lang="en-CH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b="1" dirty="0"/>
                        <a:t>G</a:t>
                      </a:r>
                      <a:endParaRPr lang="en-CH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b="1" dirty="0"/>
                        <a:t>H</a:t>
                      </a:r>
                      <a:endParaRPr lang="en-CH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b="1" dirty="0"/>
                        <a:t>T</a:t>
                      </a:r>
                      <a:endParaRPr lang="en-CH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995230"/>
                  </a:ext>
                </a:extLst>
              </a:tr>
            </a:tbl>
          </a:graphicData>
        </a:graphic>
      </p:graphicFrame>
      <p:graphicFrame>
        <p:nvGraphicFramePr>
          <p:cNvPr id="19" name="Table 20">
            <a:extLst>
              <a:ext uri="{FF2B5EF4-FFF2-40B4-BE49-F238E27FC236}">
                <a16:creationId xmlns:a16="http://schemas.microsoft.com/office/drawing/2014/main" id="{6A8F4521-734D-7242-B911-426DB12BF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3166"/>
              </p:ext>
            </p:extLst>
          </p:nvPr>
        </p:nvGraphicFramePr>
        <p:xfrm>
          <a:off x="7893819" y="5265286"/>
          <a:ext cx="2452032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04">
                  <a:extLst>
                    <a:ext uri="{9D8B030D-6E8A-4147-A177-3AD203B41FA5}">
                      <a16:colId xmlns:a16="http://schemas.microsoft.com/office/drawing/2014/main" val="653692334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3466855671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137584969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998827394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492998369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1193047143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3116445353"/>
                    </a:ext>
                  </a:extLst>
                </a:gridCol>
                <a:gridCol w="306504">
                  <a:extLst>
                    <a:ext uri="{9D8B030D-6E8A-4147-A177-3AD203B41FA5}">
                      <a16:colId xmlns:a16="http://schemas.microsoft.com/office/drawing/2014/main" val="83876285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de-CH" sz="1400" b="1" dirty="0"/>
                        <a:t>1</a:t>
                      </a:r>
                      <a:endParaRPr lang="en-CH" sz="1400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b="1" dirty="0"/>
                        <a:t>5</a:t>
                      </a:r>
                      <a:endParaRPr lang="en-CH" sz="1400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400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b="1" dirty="0"/>
                        <a:t>2</a:t>
                      </a:r>
                      <a:endParaRPr lang="en-CH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b="1" dirty="0"/>
                        <a:t>5</a:t>
                      </a:r>
                      <a:endParaRPr lang="en-CH" sz="14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075739"/>
                  </a:ext>
                </a:extLst>
              </a:tr>
            </a:tbl>
          </a:graphicData>
        </a:graphic>
      </p:graphicFrame>
      <p:pic>
        <p:nvPicPr>
          <p:cNvPr id="21" name="Grafik 20">
            <a:extLst>
              <a:ext uri="{FF2B5EF4-FFF2-40B4-BE49-F238E27FC236}">
                <a16:creationId xmlns:a16="http://schemas.microsoft.com/office/drawing/2014/main" id="{07FE3527-D982-8C4E-8835-8AE1014955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676" r="5466"/>
          <a:stretch/>
        </p:blipFill>
        <p:spPr>
          <a:xfrm>
            <a:off x="10379158" y="660529"/>
            <a:ext cx="1403094" cy="122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1093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eth_praesentation_16zu9_ETH1</Template>
  <TotalTime>0</TotalTime>
  <Words>597</Words>
  <Application>Microsoft Office PowerPoint</Application>
  <PresentationFormat>Custom</PresentationFormat>
  <Paragraphs>193</Paragraphs>
  <Slides>13</Slides>
  <Notes>12</Notes>
  <HiddenSlides>0</HiddenSlides>
  <MMClips>2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Implementation of a Traffic Light System at the Tannenbar-Intersection</vt:lpstr>
      <vt:lpstr>Introduction / Motivation</vt:lpstr>
      <vt:lpstr>Simulation</vt:lpstr>
      <vt:lpstr>Simulation</vt:lpstr>
      <vt:lpstr>Simulation</vt:lpstr>
      <vt:lpstr>Simulation</vt:lpstr>
      <vt:lpstr>Performed Simulations</vt:lpstr>
      <vt:lpstr>Results – Improvement</vt:lpstr>
      <vt:lpstr>Results – Counterproductive</vt:lpstr>
      <vt:lpstr>Results – Best Solutions</vt:lpstr>
      <vt:lpstr>Conclusion</vt:lpstr>
      <vt:lpstr>Thank you for your attention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</dc:title>
  <dc:creator>Leo Fent</dc:creator>
  <cp:lastModifiedBy>Leo Fent</cp:lastModifiedBy>
  <cp:revision>198</cp:revision>
  <cp:lastPrinted>2018-12-18T11:08:02Z</cp:lastPrinted>
  <dcterms:created xsi:type="dcterms:W3CDTF">2018-12-16T15:23:17Z</dcterms:created>
  <dcterms:modified xsi:type="dcterms:W3CDTF">2018-12-18T13:30:19Z</dcterms:modified>
</cp:coreProperties>
</file>